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</p:sldIdLst>
  <p:sldSz cx="7556500" cy="10693400"/>
  <p:notesSz cx="6858000" cy="9144000"/>
  <p:embeddedFontLst>
    <p:embeddedFont>
      <p:font typeface="Bryndan Write" panose="020B0604020202020204" charset="0"/>
      <p:regular r:id="rId5"/>
    </p:embeddedFont>
    <p:embeddedFont>
      <p:font typeface="KG Primary Penmanship" panose="020B0604020202020204" charset="0"/>
      <p:regular r:id="rId6"/>
    </p:embeddedFont>
    <p:embeddedFont>
      <p:font typeface="Schoolbell" panose="020B0604020202020204" charset="0"/>
      <p:regular r:id="rId7"/>
    </p:embeddedFont>
    <p:embeddedFont>
      <p:font typeface="อีฟดอวอิ้ง" panose="020B0604020202020204" charset="-34"/>
      <p:regular r:id="rId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0" d="100"/>
          <a:sy n="50" d="100"/>
        </p:scale>
        <p:origin x="2635" y="-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theme" Target="theme/theme1.xml"/><Relationship Id="rId5" Type="http://schemas.openxmlformats.org/officeDocument/2006/relationships/font" Target="fonts/font1.fntdata"/><Relationship Id="rId15" Type="http://schemas.openxmlformats.org/officeDocument/2006/relationships/customXml" Target="../customXml/item2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openxmlformats.org/officeDocument/2006/relationships/customXml" Target="../customXml/item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k Easterman" userId="b47ac8ea-632a-4f35-8639-0114a7d59f40" providerId="ADAL" clId="{C024895F-92CB-48F1-97FE-68CBB25B7AC4}"/>
    <pc:docChg chg="custSel modSld">
      <pc:chgData name="Mark Easterman" userId="b47ac8ea-632a-4f35-8639-0114a7d59f40" providerId="ADAL" clId="{C024895F-92CB-48F1-97FE-68CBB25B7AC4}" dt="2025-06-16T15:34:26.746" v="161"/>
      <pc:docMkLst>
        <pc:docMk/>
      </pc:docMkLst>
      <pc:sldChg chg="delSp modSp mod">
        <pc:chgData name="Mark Easterman" userId="b47ac8ea-632a-4f35-8639-0114a7d59f40" providerId="ADAL" clId="{C024895F-92CB-48F1-97FE-68CBB25B7AC4}" dt="2025-06-16T15:34:26.746" v="161"/>
        <pc:sldMkLst>
          <pc:docMk/>
          <pc:sldMk cId="0" sldId="258"/>
        </pc:sldMkLst>
        <pc:spChg chg="del mod">
          <ac:chgData name="Mark Easterman" userId="b47ac8ea-632a-4f35-8639-0114a7d59f40" providerId="ADAL" clId="{C024895F-92CB-48F1-97FE-68CBB25B7AC4}" dt="2025-06-16T15:33:45.701" v="131"/>
          <ac:spMkLst>
            <pc:docMk/>
            <pc:sldMk cId="0" sldId="258"/>
            <ac:spMk id="23" creationId="{00000000-0000-0000-0000-000000000000}"/>
          </ac:spMkLst>
        </pc:spChg>
        <pc:spChg chg="mod">
          <ac:chgData name="Mark Easterman" userId="b47ac8ea-632a-4f35-8639-0114a7d59f40" providerId="ADAL" clId="{C024895F-92CB-48F1-97FE-68CBB25B7AC4}" dt="2025-06-16T15:33:05.612" v="45" actId="1076"/>
          <ac:spMkLst>
            <pc:docMk/>
            <pc:sldMk cId="0" sldId="258"/>
            <ac:spMk id="25" creationId="{00000000-0000-0000-0000-000000000000}"/>
          </ac:spMkLst>
        </pc:spChg>
        <pc:spChg chg="mod">
          <ac:chgData name="Mark Easterman" userId="b47ac8ea-632a-4f35-8639-0114a7d59f40" providerId="ADAL" clId="{C024895F-92CB-48F1-97FE-68CBB25B7AC4}" dt="2025-06-16T15:34:06.141" v="133" actId="33524"/>
          <ac:spMkLst>
            <pc:docMk/>
            <pc:sldMk cId="0" sldId="258"/>
            <ac:spMk id="34" creationId="{00000000-0000-0000-0000-000000000000}"/>
          </ac:spMkLst>
        </pc:spChg>
        <pc:spChg chg="del mod">
          <ac:chgData name="Mark Easterman" userId="b47ac8ea-632a-4f35-8639-0114a7d59f40" providerId="ADAL" clId="{C024895F-92CB-48F1-97FE-68CBB25B7AC4}" dt="2025-06-16T15:34:26.746" v="161"/>
          <ac:spMkLst>
            <pc:docMk/>
            <pc:sldMk cId="0" sldId="258"/>
            <ac:spMk id="38" creationId="{00000000-0000-0000-0000-000000000000}"/>
          </ac:spMkLst>
        </pc:spChg>
        <pc:picChg chg="del">
          <ac:chgData name="Mark Easterman" userId="b47ac8ea-632a-4f35-8639-0114a7d59f40" providerId="ADAL" clId="{C024895F-92CB-48F1-97FE-68CBB25B7AC4}" dt="2025-06-16T15:32:53.102" v="0" actId="478"/>
          <ac:picMkLst>
            <pc:docMk/>
            <pc:sldMk cId="0" sldId="258"/>
            <ac:picMk id="24" creationId="{00000000-0000-0000-0000-00000000000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3" Type="http://schemas.openxmlformats.org/officeDocument/2006/relationships/image" Target="../media/image2.jpe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23.png"/><Relationship Id="rId18" Type="http://schemas.openxmlformats.org/officeDocument/2006/relationships/image" Target="../media/image26.svg"/><Relationship Id="rId3" Type="http://schemas.openxmlformats.org/officeDocument/2006/relationships/image" Target="../media/image15.png"/><Relationship Id="rId7" Type="http://schemas.openxmlformats.org/officeDocument/2006/relationships/image" Target="../media/image19.svg"/><Relationship Id="rId12" Type="http://schemas.openxmlformats.org/officeDocument/2006/relationships/image" Target="../media/image22.png"/><Relationship Id="rId17" Type="http://schemas.openxmlformats.org/officeDocument/2006/relationships/image" Target="../media/image25.png"/><Relationship Id="rId2" Type="http://schemas.openxmlformats.org/officeDocument/2006/relationships/image" Target="../media/image1.jpeg"/><Relationship Id="rId16" Type="http://schemas.openxmlformats.org/officeDocument/2006/relationships/image" Target="../media/image10.svg"/><Relationship Id="rId20" Type="http://schemas.openxmlformats.org/officeDocument/2006/relationships/image" Target="../media/image28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11" Type="http://schemas.openxmlformats.org/officeDocument/2006/relationships/image" Target="../media/image21.svg"/><Relationship Id="rId5" Type="http://schemas.openxmlformats.org/officeDocument/2006/relationships/image" Target="../media/image17.png"/><Relationship Id="rId15" Type="http://schemas.openxmlformats.org/officeDocument/2006/relationships/image" Target="../media/image9.png"/><Relationship Id="rId10" Type="http://schemas.openxmlformats.org/officeDocument/2006/relationships/image" Target="../media/image20.png"/><Relationship Id="rId19" Type="http://schemas.openxmlformats.org/officeDocument/2006/relationships/image" Target="../media/image27.png"/><Relationship Id="rId4" Type="http://schemas.openxmlformats.org/officeDocument/2006/relationships/image" Target="../media/image16.svg"/><Relationship Id="rId9" Type="http://schemas.openxmlformats.org/officeDocument/2006/relationships/image" Target="../media/image12.svg"/><Relationship Id="rId14" Type="http://schemas.openxmlformats.org/officeDocument/2006/relationships/image" Target="../media/image24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3" Type="http://schemas.openxmlformats.org/officeDocument/2006/relationships/image" Target="../media/image3.pn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2" Type="http://schemas.openxmlformats.org/officeDocument/2006/relationships/image" Target="../media/image1.jpeg"/><Relationship Id="rId16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29.png"/><Relationship Id="rId15" Type="http://schemas.openxmlformats.org/officeDocument/2006/relationships/image" Target="../media/image30.png"/><Relationship Id="rId10" Type="http://schemas.openxmlformats.org/officeDocument/2006/relationships/image" Target="../media/image9.png"/><Relationship Id="rId4" Type="http://schemas.openxmlformats.org/officeDocument/2006/relationships/image" Target="../media/image4.svg"/><Relationship Id="rId9" Type="http://schemas.openxmlformats.org/officeDocument/2006/relationships/image" Target="../media/image8.svg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7560000" cy="10692000"/>
          </a:xfrm>
          <a:custGeom>
            <a:avLst/>
            <a:gdLst/>
            <a:ahLst/>
            <a:cxnLst/>
            <a:rect l="l" t="t" r="r" b="b"/>
            <a:pathLst>
              <a:path w="7560000" h="10692000">
                <a:moveTo>
                  <a:pt x="0" y="0"/>
                </a:moveTo>
                <a:lnTo>
                  <a:pt x="7560000" y="0"/>
                </a:lnTo>
                <a:lnTo>
                  <a:pt x="7560000" y="10692000"/>
                </a:lnTo>
                <a:lnTo>
                  <a:pt x="0" y="10692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57583" t="-1069" r="-57583" b="-1069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 rot="-146448">
            <a:off x="481765" y="2201929"/>
            <a:ext cx="3234930" cy="3041872"/>
            <a:chOff x="0" y="0"/>
            <a:chExt cx="4313240" cy="4055830"/>
          </a:xfrm>
        </p:grpSpPr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3"/>
            <a:srcRect t="23350" b="23756"/>
            <a:stretch>
              <a:fillRect/>
            </a:stretch>
          </p:blipFill>
          <p:spPr>
            <a:xfrm>
              <a:off x="0" y="0"/>
              <a:ext cx="4313240" cy="4055830"/>
            </a:xfrm>
            <a:prstGeom prst="rect">
              <a:avLst/>
            </a:prstGeom>
          </p:spPr>
        </p:pic>
      </p:grpSp>
      <p:grpSp>
        <p:nvGrpSpPr>
          <p:cNvPr id="5" name="Group 5"/>
          <p:cNvGrpSpPr/>
          <p:nvPr/>
        </p:nvGrpSpPr>
        <p:grpSpPr>
          <a:xfrm rot="76412">
            <a:off x="3057698" y="2759893"/>
            <a:ext cx="4047968" cy="3167514"/>
            <a:chOff x="0" y="0"/>
            <a:chExt cx="2367140" cy="1852274"/>
          </a:xfrm>
        </p:grpSpPr>
        <p:sp>
          <p:nvSpPr>
            <p:cNvPr id="6" name="Freeform 6"/>
            <p:cNvSpPr/>
            <p:nvPr/>
          </p:nvSpPr>
          <p:spPr>
            <a:xfrm>
              <a:off x="10160" y="16510"/>
              <a:ext cx="2344280" cy="1824334"/>
            </a:xfrm>
            <a:custGeom>
              <a:avLst/>
              <a:gdLst/>
              <a:ahLst/>
              <a:cxnLst/>
              <a:rect l="l" t="t" r="r" b="b"/>
              <a:pathLst>
                <a:path w="2344280" h="1824334">
                  <a:moveTo>
                    <a:pt x="2344280" y="1824334"/>
                  </a:moveTo>
                  <a:lnTo>
                    <a:pt x="0" y="1816714"/>
                  </a:lnTo>
                  <a:lnTo>
                    <a:pt x="0" y="645954"/>
                  </a:lnTo>
                  <a:lnTo>
                    <a:pt x="17780" y="19050"/>
                  </a:lnTo>
                  <a:lnTo>
                    <a:pt x="1166848" y="0"/>
                  </a:lnTo>
                  <a:lnTo>
                    <a:pt x="2325230" y="508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Freeform 7"/>
            <p:cNvSpPr/>
            <p:nvPr/>
          </p:nvSpPr>
          <p:spPr>
            <a:xfrm>
              <a:off x="-3810" y="0"/>
              <a:ext cx="2373490" cy="1851004"/>
            </a:xfrm>
            <a:custGeom>
              <a:avLst/>
              <a:gdLst/>
              <a:ahLst/>
              <a:cxnLst/>
              <a:rect l="l" t="t" r="r" b="b"/>
              <a:pathLst>
                <a:path w="2373490" h="1851004">
                  <a:moveTo>
                    <a:pt x="2339200" y="21590"/>
                  </a:moveTo>
                  <a:cubicBezTo>
                    <a:pt x="2340470" y="34290"/>
                    <a:pt x="2340470" y="44450"/>
                    <a:pt x="2341740" y="54610"/>
                  </a:cubicBezTo>
                  <a:cubicBezTo>
                    <a:pt x="2344280" y="91032"/>
                    <a:pt x="2345550" y="129679"/>
                    <a:pt x="2348090" y="166947"/>
                  </a:cubicBezTo>
                  <a:cubicBezTo>
                    <a:pt x="2348090" y="220777"/>
                    <a:pt x="2360790" y="1282205"/>
                    <a:pt x="2367140" y="1336036"/>
                  </a:cubicBezTo>
                  <a:cubicBezTo>
                    <a:pt x="2373490" y="1417472"/>
                    <a:pt x="2369680" y="1500288"/>
                    <a:pt x="2369680" y="1581724"/>
                  </a:cubicBezTo>
                  <a:cubicBezTo>
                    <a:pt x="2369680" y="1653498"/>
                    <a:pt x="2370950" y="1719751"/>
                    <a:pt x="2372220" y="1790044"/>
                  </a:cubicBezTo>
                  <a:cubicBezTo>
                    <a:pt x="2372220" y="1811634"/>
                    <a:pt x="2372220" y="1825604"/>
                    <a:pt x="2372220" y="1849734"/>
                  </a:cubicBezTo>
                  <a:cubicBezTo>
                    <a:pt x="2349360" y="1849734"/>
                    <a:pt x="2329040" y="1851004"/>
                    <a:pt x="2306582" y="1849734"/>
                  </a:cubicBezTo>
                  <a:cubicBezTo>
                    <a:pt x="2190062" y="1844654"/>
                    <a:pt x="2071749" y="1851004"/>
                    <a:pt x="1955229" y="1845924"/>
                  </a:cubicBezTo>
                  <a:cubicBezTo>
                    <a:pt x="1885317" y="1842114"/>
                    <a:pt x="1817197" y="1844654"/>
                    <a:pt x="1747285" y="1842114"/>
                  </a:cubicBezTo>
                  <a:cubicBezTo>
                    <a:pt x="1715018" y="1840844"/>
                    <a:pt x="1682751" y="1839574"/>
                    <a:pt x="1650484" y="1838304"/>
                  </a:cubicBezTo>
                  <a:cubicBezTo>
                    <a:pt x="1630765" y="1838304"/>
                    <a:pt x="1612839" y="1839574"/>
                    <a:pt x="1593120" y="1839574"/>
                  </a:cubicBezTo>
                  <a:cubicBezTo>
                    <a:pt x="1542927" y="1838304"/>
                    <a:pt x="1404895" y="1839574"/>
                    <a:pt x="1354702" y="1838304"/>
                  </a:cubicBezTo>
                  <a:cubicBezTo>
                    <a:pt x="1318849" y="1837034"/>
                    <a:pt x="601802" y="1845924"/>
                    <a:pt x="565949" y="1844654"/>
                  </a:cubicBezTo>
                  <a:cubicBezTo>
                    <a:pt x="556986" y="1844654"/>
                    <a:pt x="546231" y="1845924"/>
                    <a:pt x="537267" y="1845924"/>
                  </a:cubicBezTo>
                  <a:cubicBezTo>
                    <a:pt x="515756" y="1845924"/>
                    <a:pt x="496037" y="1847194"/>
                    <a:pt x="474526" y="1847194"/>
                  </a:cubicBezTo>
                  <a:cubicBezTo>
                    <a:pt x="420747" y="1847194"/>
                    <a:pt x="368761" y="1845924"/>
                    <a:pt x="314983" y="1844654"/>
                  </a:cubicBezTo>
                  <a:cubicBezTo>
                    <a:pt x="282716" y="1843384"/>
                    <a:pt x="250448" y="1842114"/>
                    <a:pt x="219974" y="1840844"/>
                  </a:cubicBezTo>
                  <a:cubicBezTo>
                    <a:pt x="162610" y="1839574"/>
                    <a:pt x="105246" y="1838304"/>
                    <a:pt x="48260" y="1838304"/>
                  </a:cubicBezTo>
                  <a:cubicBezTo>
                    <a:pt x="38100" y="1838304"/>
                    <a:pt x="29210" y="1838304"/>
                    <a:pt x="19050" y="1837034"/>
                  </a:cubicBezTo>
                  <a:cubicBezTo>
                    <a:pt x="10160" y="1835764"/>
                    <a:pt x="5080" y="1829414"/>
                    <a:pt x="7620" y="1820524"/>
                  </a:cubicBezTo>
                  <a:cubicBezTo>
                    <a:pt x="16510" y="1788764"/>
                    <a:pt x="12700" y="1754258"/>
                    <a:pt x="11430" y="1718371"/>
                  </a:cubicBezTo>
                  <a:cubicBezTo>
                    <a:pt x="10160" y="1645216"/>
                    <a:pt x="6350" y="1573442"/>
                    <a:pt x="7620" y="1500288"/>
                  </a:cubicBezTo>
                  <a:cubicBezTo>
                    <a:pt x="5080" y="1409190"/>
                    <a:pt x="0" y="281509"/>
                    <a:pt x="7620" y="189031"/>
                  </a:cubicBezTo>
                  <a:cubicBezTo>
                    <a:pt x="8890" y="171087"/>
                    <a:pt x="7620" y="151764"/>
                    <a:pt x="8890" y="133820"/>
                  </a:cubicBezTo>
                  <a:cubicBezTo>
                    <a:pt x="10160" y="104834"/>
                    <a:pt x="12700" y="73088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60431" y="30480"/>
                    <a:pt x="89113" y="29210"/>
                  </a:cubicBezTo>
                  <a:cubicBezTo>
                    <a:pt x="137513" y="25400"/>
                    <a:pt x="185914" y="22860"/>
                    <a:pt x="236107" y="20320"/>
                  </a:cubicBezTo>
                  <a:cubicBezTo>
                    <a:pt x="270167" y="17780"/>
                    <a:pt x="304227" y="16510"/>
                    <a:pt x="336494" y="13970"/>
                  </a:cubicBezTo>
                  <a:cubicBezTo>
                    <a:pt x="368761" y="11430"/>
                    <a:pt x="402821" y="8890"/>
                    <a:pt x="435088" y="8890"/>
                  </a:cubicBezTo>
                  <a:cubicBezTo>
                    <a:pt x="470941" y="7620"/>
                    <a:pt x="506793" y="10160"/>
                    <a:pt x="542645" y="8890"/>
                  </a:cubicBezTo>
                  <a:cubicBezTo>
                    <a:pt x="587461" y="8890"/>
                    <a:pt x="1399517" y="6350"/>
                    <a:pt x="1444333" y="5080"/>
                  </a:cubicBezTo>
                  <a:cubicBezTo>
                    <a:pt x="1487355" y="3810"/>
                    <a:pt x="1530378" y="2540"/>
                    <a:pt x="1575194" y="2540"/>
                  </a:cubicBezTo>
                  <a:cubicBezTo>
                    <a:pt x="1648691" y="1270"/>
                    <a:pt x="1720396" y="0"/>
                    <a:pt x="1793893" y="0"/>
                  </a:cubicBezTo>
                  <a:cubicBezTo>
                    <a:pt x="1824368" y="0"/>
                    <a:pt x="1856635" y="2540"/>
                    <a:pt x="1887109" y="2540"/>
                  </a:cubicBezTo>
                  <a:cubicBezTo>
                    <a:pt x="1971363" y="3810"/>
                    <a:pt x="2057408" y="5080"/>
                    <a:pt x="2141661" y="7620"/>
                  </a:cubicBezTo>
                  <a:cubicBezTo>
                    <a:pt x="2186477" y="8890"/>
                    <a:pt x="2231292" y="12700"/>
                    <a:pt x="2276108" y="16510"/>
                  </a:cubicBezTo>
                  <a:cubicBezTo>
                    <a:pt x="2286863" y="16510"/>
                    <a:pt x="2297619" y="16510"/>
                    <a:pt x="2306582" y="16510"/>
                  </a:cubicBezTo>
                  <a:cubicBezTo>
                    <a:pt x="2320150" y="17780"/>
                    <a:pt x="2329040" y="20320"/>
                    <a:pt x="2339200" y="21590"/>
                  </a:cubicBezTo>
                  <a:close/>
                  <a:moveTo>
                    <a:pt x="2349360" y="1833224"/>
                  </a:moveTo>
                  <a:cubicBezTo>
                    <a:pt x="2350630" y="1816714"/>
                    <a:pt x="2351900" y="1804014"/>
                    <a:pt x="2351900" y="1791314"/>
                  </a:cubicBezTo>
                  <a:cubicBezTo>
                    <a:pt x="2350630" y="1712850"/>
                    <a:pt x="2349360" y="1639695"/>
                    <a:pt x="2349360" y="1561020"/>
                  </a:cubicBezTo>
                  <a:cubicBezTo>
                    <a:pt x="2349360" y="1525133"/>
                    <a:pt x="2351900" y="1489246"/>
                    <a:pt x="2350630" y="1453359"/>
                  </a:cubicBezTo>
                  <a:cubicBezTo>
                    <a:pt x="2350630" y="1420232"/>
                    <a:pt x="2349360" y="1385725"/>
                    <a:pt x="2348090" y="1352599"/>
                  </a:cubicBezTo>
                  <a:cubicBezTo>
                    <a:pt x="2343010" y="1301529"/>
                    <a:pt x="2331580" y="244242"/>
                    <a:pt x="2331580" y="193172"/>
                  </a:cubicBezTo>
                  <a:cubicBezTo>
                    <a:pt x="2329040" y="150383"/>
                    <a:pt x="2326500" y="106215"/>
                    <a:pt x="2323960" y="63500"/>
                  </a:cubicBezTo>
                  <a:cubicBezTo>
                    <a:pt x="2322690" y="44450"/>
                    <a:pt x="2321420" y="43180"/>
                    <a:pt x="2301204" y="41910"/>
                  </a:cubicBezTo>
                  <a:cubicBezTo>
                    <a:pt x="2295826" y="41910"/>
                    <a:pt x="2292241" y="41910"/>
                    <a:pt x="2286863" y="40640"/>
                  </a:cubicBezTo>
                  <a:cubicBezTo>
                    <a:pt x="2242048" y="36830"/>
                    <a:pt x="2195440" y="31750"/>
                    <a:pt x="2150624" y="30480"/>
                  </a:cubicBezTo>
                  <a:cubicBezTo>
                    <a:pt x="2041275" y="26670"/>
                    <a:pt x="1930132" y="25400"/>
                    <a:pt x="1820783" y="22860"/>
                  </a:cubicBezTo>
                  <a:cubicBezTo>
                    <a:pt x="1804649" y="22860"/>
                    <a:pt x="1786723" y="22860"/>
                    <a:pt x="1770589" y="22860"/>
                  </a:cubicBezTo>
                  <a:cubicBezTo>
                    <a:pt x="1743700" y="22860"/>
                    <a:pt x="1716811" y="22860"/>
                    <a:pt x="1691714" y="22860"/>
                  </a:cubicBezTo>
                  <a:cubicBezTo>
                    <a:pt x="1634350" y="22860"/>
                    <a:pt x="1576986" y="22860"/>
                    <a:pt x="1521415" y="24130"/>
                  </a:cubicBezTo>
                  <a:cubicBezTo>
                    <a:pt x="1473014" y="25400"/>
                    <a:pt x="657373" y="29210"/>
                    <a:pt x="608972" y="29210"/>
                  </a:cubicBezTo>
                  <a:cubicBezTo>
                    <a:pt x="530097" y="29210"/>
                    <a:pt x="451222" y="26670"/>
                    <a:pt x="372347" y="33020"/>
                  </a:cubicBezTo>
                  <a:cubicBezTo>
                    <a:pt x="331116" y="36830"/>
                    <a:pt x="291679" y="36830"/>
                    <a:pt x="252241" y="38100"/>
                  </a:cubicBezTo>
                  <a:cubicBezTo>
                    <a:pt x="184122" y="41910"/>
                    <a:pt x="116002" y="45720"/>
                    <a:pt x="49530" y="50800"/>
                  </a:cubicBezTo>
                  <a:cubicBezTo>
                    <a:pt x="36830" y="50800"/>
                    <a:pt x="34290" y="53340"/>
                    <a:pt x="33020" y="68947"/>
                  </a:cubicBezTo>
                  <a:cubicBezTo>
                    <a:pt x="31750" y="93792"/>
                    <a:pt x="31750" y="118637"/>
                    <a:pt x="30480" y="143482"/>
                  </a:cubicBezTo>
                  <a:cubicBezTo>
                    <a:pt x="29210" y="184890"/>
                    <a:pt x="26670" y="224918"/>
                    <a:pt x="25400" y="266326"/>
                  </a:cubicBezTo>
                  <a:cubicBezTo>
                    <a:pt x="20320" y="310495"/>
                    <a:pt x="26670" y="1389866"/>
                    <a:pt x="29210" y="1434035"/>
                  </a:cubicBezTo>
                  <a:cubicBezTo>
                    <a:pt x="29210" y="1480964"/>
                    <a:pt x="29210" y="1529274"/>
                    <a:pt x="30480" y="1576203"/>
                  </a:cubicBezTo>
                  <a:cubicBezTo>
                    <a:pt x="30480" y="1610710"/>
                    <a:pt x="33020" y="1645216"/>
                    <a:pt x="33020" y="1679723"/>
                  </a:cubicBezTo>
                  <a:cubicBezTo>
                    <a:pt x="33020" y="1716990"/>
                    <a:pt x="33020" y="1754258"/>
                    <a:pt x="31750" y="1791314"/>
                  </a:cubicBezTo>
                  <a:cubicBezTo>
                    <a:pt x="31750" y="1795124"/>
                    <a:pt x="31750" y="1797664"/>
                    <a:pt x="31750" y="1801474"/>
                  </a:cubicBezTo>
                  <a:cubicBezTo>
                    <a:pt x="31750" y="1811634"/>
                    <a:pt x="35560" y="1815444"/>
                    <a:pt x="44450" y="1815444"/>
                  </a:cubicBezTo>
                  <a:cubicBezTo>
                    <a:pt x="64016" y="1815444"/>
                    <a:pt x="89113" y="1816714"/>
                    <a:pt x="112417" y="1816714"/>
                  </a:cubicBezTo>
                  <a:cubicBezTo>
                    <a:pt x="146477" y="1816714"/>
                    <a:pt x="182329" y="1814174"/>
                    <a:pt x="216389" y="1816714"/>
                  </a:cubicBezTo>
                  <a:cubicBezTo>
                    <a:pt x="271960" y="1820524"/>
                    <a:pt x="327531" y="1823064"/>
                    <a:pt x="383102" y="1821794"/>
                  </a:cubicBezTo>
                  <a:cubicBezTo>
                    <a:pt x="418955" y="1820524"/>
                    <a:pt x="453014" y="1823064"/>
                    <a:pt x="488867" y="1823064"/>
                  </a:cubicBezTo>
                  <a:cubicBezTo>
                    <a:pt x="540853" y="1823064"/>
                    <a:pt x="592839" y="1821794"/>
                    <a:pt x="644825" y="1823064"/>
                  </a:cubicBezTo>
                  <a:cubicBezTo>
                    <a:pt x="721907" y="1824334"/>
                    <a:pt x="1568023" y="1814174"/>
                    <a:pt x="1646898" y="1816714"/>
                  </a:cubicBezTo>
                  <a:cubicBezTo>
                    <a:pt x="1680958" y="1817984"/>
                    <a:pt x="1715018" y="1819254"/>
                    <a:pt x="1747285" y="1819254"/>
                  </a:cubicBezTo>
                  <a:cubicBezTo>
                    <a:pt x="1806442" y="1821794"/>
                    <a:pt x="1863805" y="1817984"/>
                    <a:pt x="1922962" y="1821794"/>
                  </a:cubicBezTo>
                  <a:cubicBezTo>
                    <a:pt x="1971363" y="1824334"/>
                    <a:pt x="2019763" y="1824334"/>
                    <a:pt x="2068164" y="1826874"/>
                  </a:cubicBezTo>
                  <a:cubicBezTo>
                    <a:pt x="2139869" y="1830684"/>
                    <a:pt x="2211573" y="1833224"/>
                    <a:pt x="2283278" y="1834494"/>
                  </a:cubicBezTo>
                  <a:cubicBezTo>
                    <a:pt x="2310167" y="1834494"/>
                    <a:pt x="2329040" y="1833224"/>
                    <a:pt x="2349360" y="1833224"/>
                  </a:cubicBezTo>
                  <a:close/>
                </a:path>
              </a:pathLst>
            </a:custGeom>
            <a:solidFill>
              <a:srgbClr val="0F251E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8" name="Group 8"/>
          <p:cNvGrpSpPr/>
          <p:nvPr/>
        </p:nvGrpSpPr>
        <p:grpSpPr>
          <a:xfrm rot="76412">
            <a:off x="2792641" y="2426987"/>
            <a:ext cx="4127713" cy="729540"/>
            <a:chOff x="0" y="0"/>
            <a:chExt cx="2335306" cy="412746"/>
          </a:xfrm>
        </p:grpSpPr>
        <p:sp>
          <p:nvSpPr>
            <p:cNvPr id="9" name="Freeform 9"/>
            <p:cNvSpPr/>
            <p:nvPr/>
          </p:nvSpPr>
          <p:spPr>
            <a:xfrm>
              <a:off x="10160" y="16510"/>
              <a:ext cx="2312446" cy="384806"/>
            </a:xfrm>
            <a:custGeom>
              <a:avLst/>
              <a:gdLst/>
              <a:ahLst/>
              <a:cxnLst/>
              <a:rect l="l" t="t" r="r" b="b"/>
              <a:pathLst>
                <a:path w="2312446" h="384806">
                  <a:moveTo>
                    <a:pt x="2312446" y="384806"/>
                  </a:moveTo>
                  <a:lnTo>
                    <a:pt x="0" y="377186"/>
                  </a:lnTo>
                  <a:lnTo>
                    <a:pt x="0" y="146688"/>
                  </a:lnTo>
                  <a:lnTo>
                    <a:pt x="17780" y="19050"/>
                  </a:lnTo>
                  <a:lnTo>
                    <a:pt x="1150972" y="0"/>
                  </a:lnTo>
                  <a:lnTo>
                    <a:pt x="2293396" y="5080"/>
                  </a:lnTo>
                  <a:close/>
                </a:path>
              </a:pathLst>
            </a:custGeom>
            <a:solidFill>
              <a:srgbClr val="B3BE0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Freeform 10"/>
            <p:cNvSpPr/>
            <p:nvPr/>
          </p:nvSpPr>
          <p:spPr>
            <a:xfrm>
              <a:off x="-3810" y="0"/>
              <a:ext cx="2341656" cy="411476"/>
            </a:xfrm>
            <a:custGeom>
              <a:avLst/>
              <a:gdLst/>
              <a:ahLst/>
              <a:cxnLst/>
              <a:rect l="l" t="t" r="r" b="b"/>
              <a:pathLst>
                <a:path w="2341656" h="411476">
                  <a:moveTo>
                    <a:pt x="2307366" y="21590"/>
                  </a:moveTo>
                  <a:cubicBezTo>
                    <a:pt x="2308636" y="34290"/>
                    <a:pt x="2308636" y="44450"/>
                    <a:pt x="2309906" y="54610"/>
                  </a:cubicBezTo>
                  <a:cubicBezTo>
                    <a:pt x="2312446" y="68758"/>
                    <a:pt x="2313716" y="75145"/>
                    <a:pt x="2316256" y="81304"/>
                  </a:cubicBezTo>
                  <a:cubicBezTo>
                    <a:pt x="2316256" y="90201"/>
                    <a:pt x="2328956" y="265622"/>
                    <a:pt x="2335306" y="274518"/>
                  </a:cubicBezTo>
                  <a:cubicBezTo>
                    <a:pt x="2341656" y="287977"/>
                    <a:pt x="2337846" y="301664"/>
                    <a:pt x="2337846" y="315123"/>
                  </a:cubicBezTo>
                  <a:cubicBezTo>
                    <a:pt x="2337846" y="326985"/>
                    <a:pt x="2339116" y="337934"/>
                    <a:pt x="2340386" y="350516"/>
                  </a:cubicBezTo>
                  <a:cubicBezTo>
                    <a:pt x="2340386" y="372106"/>
                    <a:pt x="2340386" y="386076"/>
                    <a:pt x="2340386" y="410206"/>
                  </a:cubicBezTo>
                  <a:cubicBezTo>
                    <a:pt x="2317526" y="410206"/>
                    <a:pt x="2297206" y="411476"/>
                    <a:pt x="2274852" y="410206"/>
                  </a:cubicBezTo>
                  <a:cubicBezTo>
                    <a:pt x="2159973" y="405126"/>
                    <a:pt x="2043326" y="411476"/>
                    <a:pt x="1928447" y="406396"/>
                  </a:cubicBezTo>
                  <a:cubicBezTo>
                    <a:pt x="1859519" y="402586"/>
                    <a:pt x="1792359" y="405126"/>
                    <a:pt x="1723432" y="402586"/>
                  </a:cubicBezTo>
                  <a:cubicBezTo>
                    <a:pt x="1691619" y="401316"/>
                    <a:pt x="1659806" y="400046"/>
                    <a:pt x="1627993" y="398776"/>
                  </a:cubicBezTo>
                  <a:cubicBezTo>
                    <a:pt x="1608552" y="398776"/>
                    <a:pt x="1590879" y="400046"/>
                    <a:pt x="1571437" y="400046"/>
                  </a:cubicBezTo>
                  <a:cubicBezTo>
                    <a:pt x="1521951" y="398776"/>
                    <a:pt x="1385863" y="400046"/>
                    <a:pt x="1336377" y="398776"/>
                  </a:cubicBezTo>
                  <a:cubicBezTo>
                    <a:pt x="1301029" y="397506"/>
                    <a:pt x="594080" y="406396"/>
                    <a:pt x="558733" y="405126"/>
                  </a:cubicBezTo>
                  <a:cubicBezTo>
                    <a:pt x="549896" y="405126"/>
                    <a:pt x="539292" y="406396"/>
                    <a:pt x="530455" y="406396"/>
                  </a:cubicBezTo>
                  <a:cubicBezTo>
                    <a:pt x="509246" y="406396"/>
                    <a:pt x="489805" y="407666"/>
                    <a:pt x="468597" y="407666"/>
                  </a:cubicBezTo>
                  <a:cubicBezTo>
                    <a:pt x="415576" y="407666"/>
                    <a:pt x="364322" y="406396"/>
                    <a:pt x="311301" y="405126"/>
                  </a:cubicBezTo>
                  <a:cubicBezTo>
                    <a:pt x="279488" y="403856"/>
                    <a:pt x="247675" y="402586"/>
                    <a:pt x="217630" y="401316"/>
                  </a:cubicBezTo>
                  <a:cubicBezTo>
                    <a:pt x="161074" y="400046"/>
                    <a:pt x="104518" y="398776"/>
                    <a:pt x="48260" y="398776"/>
                  </a:cubicBezTo>
                  <a:cubicBezTo>
                    <a:pt x="38100" y="398776"/>
                    <a:pt x="29210" y="398776"/>
                    <a:pt x="19050" y="397506"/>
                  </a:cubicBezTo>
                  <a:cubicBezTo>
                    <a:pt x="10160" y="396236"/>
                    <a:pt x="5080" y="389886"/>
                    <a:pt x="7620" y="380996"/>
                  </a:cubicBezTo>
                  <a:cubicBezTo>
                    <a:pt x="16510" y="349340"/>
                    <a:pt x="12700" y="343637"/>
                    <a:pt x="11430" y="337706"/>
                  </a:cubicBezTo>
                  <a:cubicBezTo>
                    <a:pt x="10160" y="325616"/>
                    <a:pt x="6350" y="313754"/>
                    <a:pt x="7620" y="301664"/>
                  </a:cubicBezTo>
                  <a:cubicBezTo>
                    <a:pt x="5080" y="286608"/>
                    <a:pt x="0" y="100238"/>
                    <a:pt x="7620" y="84954"/>
                  </a:cubicBezTo>
                  <a:cubicBezTo>
                    <a:pt x="8890" y="81989"/>
                    <a:pt x="7620" y="78795"/>
                    <a:pt x="8890" y="75830"/>
                  </a:cubicBezTo>
                  <a:cubicBezTo>
                    <a:pt x="10160" y="71039"/>
                    <a:pt x="12700" y="65793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60334" y="30480"/>
                    <a:pt x="88612" y="29210"/>
                  </a:cubicBezTo>
                  <a:cubicBezTo>
                    <a:pt x="136331" y="25400"/>
                    <a:pt x="184050" y="22860"/>
                    <a:pt x="233536" y="20320"/>
                  </a:cubicBezTo>
                  <a:cubicBezTo>
                    <a:pt x="267116" y="17780"/>
                    <a:pt x="300696" y="16510"/>
                    <a:pt x="332509" y="13970"/>
                  </a:cubicBezTo>
                  <a:cubicBezTo>
                    <a:pt x="364322" y="11430"/>
                    <a:pt x="397902" y="8890"/>
                    <a:pt x="429715" y="8890"/>
                  </a:cubicBezTo>
                  <a:cubicBezTo>
                    <a:pt x="465062" y="7620"/>
                    <a:pt x="500410" y="10160"/>
                    <a:pt x="535757" y="8890"/>
                  </a:cubicBezTo>
                  <a:cubicBezTo>
                    <a:pt x="579941" y="8890"/>
                    <a:pt x="1380561" y="6350"/>
                    <a:pt x="1424745" y="5080"/>
                  </a:cubicBezTo>
                  <a:cubicBezTo>
                    <a:pt x="1467162" y="3810"/>
                    <a:pt x="1509579" y="2540"/>
                    <a:pt x="1553764" y="2540"/>
                  </a:cubicBezTo>
                  <a:cubicBezTo>
                    <a:pt x="1626226" y="1270"/>
                    <a:pt x="1696921" y="0"/>
                    <a:pt x="1769383" y="0"/>
                  </a:cubicBezTo>
                  <a:cubicBezTo>
                    <a:pt x="1799428" y="0"/>
                    <a:pt x="1831241" y="2540"/>
                    <a:pt x="1861287" y="2540"/>
                  </a:cubicBezTo>
                  <a:cubicBezTo>
                    <a:pt x="1944353" y="3810"/>
                    <a:pt x="2029187" y="5080"/>
                    <a:pt x="2112254" y="7620"/>
                  </a:cubicBezTo>
                  <a:cubicBezTo>
                    <a:pt x="2156438" y="8890"/>
                    <a:pt x="2200622" y="12700"/>
                    <a:pt x="2244807" y="16510"/>
                  </a:cubicBezTo>
                  <a:cubicBezTo>
                    <a:pt x="2255411" y="16510"/>
                    <a:pt x="2266015" y="16510"/>
                    <a:pt x="2274852" y="16510"/>
                  </a:cubicBezTo>
                  <a:cubicBezTo>
                    <a:pt x="2288316" y="17780"/>
                    <a:pt x="2297206" y="20320"/>
                    <a:pt x="2307366" y="21590"/>
                  </a:cubicBezTo>
                  <a:close/>
                  <a:moveTo>
                    <a:pt x="2317526" y="393696"/>
                  </a:moveTo>
                  <a:cubicBezTo>
                    <a:pt x="2318796" y="377186"/>
                    <a:pt x="2320066" y="364486"/>
                    <a:pt x="2320066" y="351786"/>
                  </a:cubicBezTo>
                  <a:cubicBezTo>
                    <a:pt x="2318796" y="336794"/>
                    <a:pt x="2317526" y="324704"/>
                    <a:pt x="2317526" y="311701"/>
                  </a:cubicBezTo>
                  <a:cubicBezTo>
                    <a:pt x="2317526" y="305770"/>
                    <a:pt x="2320066" y="299839"/>
                    <a:pt x="2318796" y="293908"/>
                  </a:cubicBezTo>
                  <a:cubicBezTo>
                    <a:pt x="2318796" y="288433"/>
                    <a:pt x="2317526" y="282730"/>
                    <a:pt x="2316256" y="277256"/>
                  </a:cubicBezTo>
                  <a:cubicBezTo>
                    <a:pt x="2311176" y="268815"/>
                    <a:pt x="2299746" y="94079"/>
                    <a:pt x="2299746" y="85639"/>
                  </a:cubicBezTo>
                  <a:cubicBezTo>
                    <a:pt x="2297206" y="78567"/>
                    <a:pt x="2294666" y="71267"/>
                    <a:pt x="2292126" y="63500"/>
                  </a:cubicBezTo>
                  <a:cubicBezTo>
                    <a:pt x="2290856" y="44450"/>
                    <a:pt x="2289586" y="43180"/>
                    <a:pt x="2269550" y="41910"/>
                  </a:cubicBezTo>
                  <a:cubicBezTo>
                    <a:pt x="2264248" y="41910"/>
                    <a:pt x="2260713" y="41910"/>
                    <a:pt x="2255411" y="40640"/>
                  </a:cubicBezTo>
                  <a:cubicBezTo>
                    <a:pt x="2211226" y="36830"/>
                    <a:pt x="2165275" y="31750"/>
                    <a:pt x="2121090" y="30480"/>
                  </a:cubicBezTo>
                  <a:cubicBezTo>
                    <a:pt x="2013281" y="26670"/>
                    <a:pt x="1903704" y="25400"/>
                    <a:pt x="1795894" y="22860"/>
                  </a:cubicBezTo>
                  <a:cubicBezTo>
                    <a:pt x="1779987" y="22860"/>
                    <a:pt x="1762314" y="22860"/>
                    <a:pt x="1746407" y="22860"/>
                  </a:cubicBezTo>
                  <a:cubicBezTo>
                    <a:pt x="1719897" y="22860"/>
                    <a:pt x="1693386" y="22860"/>
                    <a:pt x="1668643" y="22860"/>
                  </a:cubicBezTo>
                  <a:cubicBezTo>
                    <a:pt x="1612087" y="22860"/>
                    <a:pt x="1555531" y="22860"/>
                    <a:pt x="1500743" y="24130"/>
                  </a:cubicBezTo>
                  <a:cubicBezTo>
                    <a:pt x="1453023" y="25400"/>
                    <a:pt x="648869" y="29210"/>
                    <a:pt x="601150" y="29210"/>
                  </a:cubicBezTo>
                  <a:cubicBezTo>
                    <a:pt x="523385" y="29210"/>
                    <a:pt x="445621" y="26670"/>
                    <a:pt x="367857" y="33020"/>
                  </a:cubicBezTo>
                  <a:cubicBezTo>
                    <a:pt x="327207" y="36830"/>
                    <a:pt x="288325" y="36830"/>
                    <a:pt x="249443" y="38100"/>
                  </a:cubicBezTo>
                  <a:cubicBezTo>
                    <a:pt x="182282" y="41910"/>
                    <a:pt x="115122" y="45720"/>
                    <a:pt x="49530" y="50800"/>
                  </a:cubicBezTo>
                  <a:cubicBezTo>
                    <a:pt x="36830" y="50800"/>
                    <a:pt x="34290" y="53340"/>
                    <a:pt x="33020" y="65108"/>
                  </a:cubicBezTo>
                  <a:cubicBezTo>
                    <a:pt x="31750" y="69214"/>
                    <a:pt x="31750" y="73320"/>
                    <a:pt x="30480" y="77426"/>
                  </a:cubicBezTo>
                  <a:cubicBezTo>
                    <a:pt x="29210" y="84270"/>
                    <a:pt x="26670" y="90885"/>
                    <a:pt x="25400" y="97729"/>
                  </a:cubicBezTo>
                  <a:cubicBezTo>
                    <a:pt x="20320" y="105028"/>
                    <a:pt x="26670" y="283415"/>
                    <a:pt x="29210" y="290714"/>
                  </a:cubicBezTo>
                  <a:cubicBezTo>
                    <a:pt x="29210" y="298470"/>
                    <a:pt x="29210" y="306454"/>
                    <a:pt x="30480" y="314210"/>
                  </a:cubicBezTo>
                  <a:cubicBezTo>
                    <a:pt x="30480" y="319913"/>
                    <a:pt x="33020" y="325616"/>
                    <a:pt x="33020" y="331319"/>
                  </a:cubicBezTo>
                  <a:cubicBezTo>
                    <a:pt x="33020" y="337478"/>
                    <a:pt x="33020" y="343637"/>
                    <a:pt x="31750" y="351786"/>
                  </a:cubicBezTo>
                  <a:cubicBezTo>
                    <a:pt x="31750" y="355596"/>
                    <a:pt x="31750" y="358136"/>
                    <a:pt x="31750" y="361946"/>
                  </a:cubicBezTo>
                  <a:cubicBezTo>
                    <a:pt x="31750" y="372106"/>
                    <a:pt x="35560" y="375916"/>
                    <a:pt x="44450" y="375916"/>
                  </a:cubicBezTo>
                  <a:cubicBezTo>
                    <a:pt x="63868" y="375916"/>
                    <a:pt x="88612" y="377186"/>
                    <a:pt x="111588" y="377186"/>
                  </a:cubicBezTo>
                  <a:cubicBezTo>
                    <a:pt x="145168" y="377186"/>
                    <a:pt x="180515" y="374646"/>
                    <a:pt x="214095" y="377186"/>
                  </a:cubicBezTo>
                  <a:cubicBezTo>
                    <a:pt x="268884" y="380996"/>
                    <a:pt x="323672" y="383536"/>
                    <a:pt x="378461" y="382266"/>
                  </a:cubicBezTo>
                  <a:cubicBezTo>
                    <a:pt x="413808" y="380996"/>
                    <a:pt x="447388" y="383536"/>
                    <a:pt x="482736" y="383536"/>
                  </a:cubicBezTo>
                  <a:cubicBezTo>
                    <a:pt x="533990" y="383536"/>
                    <a:pt x="585243" y="382266"/>
                    <a:pt x="636497" y="383536"/>
                  </a:cubicBezTo>
                  <a:cubicBezTo>
                    <a:pt x="712494" y="384806"/>
                    <a:pt x="1546694" y="374646"/>
                    <a:pt x="1624459" y="377186"/>
                  </a:cubicBezTo>
                  <a:cubicBezTo>
                    <a:pt x="1658039" y="378456"/>
                    <a:pt x="1691619" y="379726"/>
                    <a:pt x="1723432" y="379726"/>
                  </a:cubicBezTo>
                  <a:cubicBezTo>
                    <a:pt x="1781755" y="382266"/>
                    <a:pt x="1838311" y="378456"/>
                    <a:pt x="1896634" y="382266"/>
                  </a:cubicBezTo>
                  <a:cubicBezTo>
                    <a:pt x="1944353" y="384806"/>
                    <a:pt x="1992072" y="384806"/>
                    <a:pt x="2039791" y="387346"/>
                  </a:cubicBezTo>
                  <a:cubicBezTo>
                    <a:pt x="2110486" y="391156"/>
                    <a:pt x="2181181" y="393696"/>
                    <a:pt x="2251876" y="394966"/>
                  </a:cubicBezTo>
                  <a:cubicBezTo>
                    <a:pt x="2278387" y="394966"/>
                    <a:pt x="2297206" y="393696"/>
                    <a:pt x="2317526" y="393696"/>
                  </a:cubicBezTo>
                  <a:close/>
                </a:path>
              </a:pathLst>
            </a:custGeom>
            <a:solidFill>
              <a:srgbClr val="0F251E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1" name="Freeform 11"/>
          <p:cNvSpPr/>
          <p:nvPr/>
        </p:nvSpPr>
        <p:spPr>
          <a:xfrm rot="-2277506">
            <a:off x="6453527" y="1840875"/>
            <a:ext cx="810809" cy="1000999"/>
          </a:xfrm>
          <a:custGeom>
            <a:avLst/>
            <a:gdLst/>
            <a:ahLst/>
            <a:cxnLst/>
            <a:rect l="l" t="t" r="r" b="b"/>
            <a:pathLst>
              <a:path w="810809" h="1000999">
                <a:moveTo>
                  <a:pt x="0" y="0"/>
                </a:moveTo>
                <a:lnTo>
                  <a:pt x="810809" y="0"/>
                </a:lnTo>
                <a:lnTo>
                  <a:pt x="810809" y="1000998"/>
                </a:lnTo>
                <a:lnTo>
                  <a:pt x="0" y="100099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2" name="Group 12"/>
          <p:cNvGrpSpPr/>
          <p:nvPr/>
        </p:nvGrpSpPr>
        <p:grpSpPr>
          <a:xfrm rot="69503">
            <a:off x="4754450" y="6043318"/>
            <a:ext cx="2381251" cy="3691035"/>
            <a:chOff x="0" y="0"/>
            <a:chExt cx="1347223" cy="2088250"/>
          </a:xfrm>
        </p:grpSpPr>
        <p:sp>
          <p:nvSpPr>
            <p:cNvPr id="13" name="Freeform 13"/>
            <p:cNvSpPr/>
            <p:nvPr/>
          </p:nvSpPr>
          <p:spPr>
            <a:xfrm>
              <a:off x="10160" y="16510"/>
              <a:ext cx="1324363" cy="2060310"/>
            </a:xfrm>
            <a:custGeom>
              <a:avLst/>
              <a:gdLst/>
              <a:ahLst/>
              <a:cxnLst/>
              <a:rect l="l" t="t" r="r" b="b"/>
              <a:pathLst>
                <a:path w="1324363" h="2060310">
                  <a:moveTo>
                    <a:pt x="1324363" y="2060310"/>
                  </a:moveTo>
                  <a:lnTo>
                    <a:pt x="0" y="2052690"/>
                  </a:lnTo>
                  <a:lnTo>
                    <a:pt x="0" y="727796"/>
                  </a:lnTo>
                  <a:lnTo>
                    <a:pt x="17780" y="19050"/>
                  </a:lnTo>
                  <a:lnTo>
                    <a:pt x="658201" y="0"/>
                  </a:lnTo>
                  <a:lnTo>
                    <a:pt x="1305313" y="5080"/>
                  </a:lnTo>
                  <a:close/>
                </a:path>
              </a:pathLst>
            </a:custGeom>
            <a:solidFill>
              <a:srgbClr val="FFBD59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14"/>
            <p:cNvSpPr/>
            <p:nvPr/>
          </p:nvSpPr>
          <p:spPr>
            <a:xfrm>
              <a:off x="-3810" y="0"/>
              <a:ext cx="1353573" cy="2086980"/>
            </a:xfrm>
            <a:custGeom>
              <a:avLst/>
              <a:gdLst/>
              <a:ahLst/>
              <a:cxnLst/>
              <a:rect l="l" t="t" r="r" b="b"/>
              <a:pathLst>
                <a:path w="1353573" h="2086980">
                  <a:moveTo>
                    <a:pt x="1319283" y="21590"/>
                  </a:moveTo>
                  <a:cubicBezTo>
                    <a:pt x="1320553" y="34290"/>
                    <a:pt x="1320553" y="44450"/>
                    <a:pt x="1321823" y="54610"/>
                  </a:cubicBezTo>
                  <a:cubicBezTo>
                    <a:pt x="1324363" y="94683"/>
                    <a:pt x="1325633" y="138619"/>
                    <a:pt x="1328173" y="180986"/>
                  </a:cubicBezTo>
                  <a:cubicBezTo>
                    <a:pt x="1328173" y="242182"/>
                    <a:pt x="1340873" y="1448850"/>
                    <a:pt x="1347223" y="1510046"/>
                  </a:cubicBezTo>
                  <a:cubicBezTo>
                    <a:pt x="1353573" y="1602625"/>
                    <a:pt x="1349763" y="1696773"/>
                    <a:pt x="1349763" y="1789352"/>
                  </a:cubicBezTo>
                  <a:cubicBezTo>
                    <a:pt x="1349763" y="1870948"/>
                    <a:pt x="1351033" y="1946266"/>
                    <a:pt x="1352303" y="2026020"/>
                  </a:cubicBezTo>
                  <a:cubicBezTo>
                    <a:pt x="1352303" y="2047610"/>
                    <a:pt x="1352303" y="2061580"/>
                    <a:pt x="1352303" y="2085710"/>
                  </a:cubicBezTo>
                  <a:cubicBezTo>
                    <a:pt x="1329443" y="2085710"/>
                    <a:pt x="1309123" y="2086980"/>
                    <a:pt x="1289974" y="2085710"/>
                  </a:cubicBezTo>
                  <a:cubicBezTo>
                    <a:pt x="1226029" y="2080630"/>
                    <a:pt x="1161101" y="2086980"/>
                    <a:pt x="1097156" y="2081900"/>
                  </a:cubicBezTo>
                  <a:cubicBezTo>
                    <a:pt x="1058789" y="2078090"/>
                    <a:pt x="1021406" y="2080630"/>
                    <a:pt x="983040" y="2078090"/>
                  </a:cubicBezTo>
                  <a:cubicBezTo>
                    <a:pt x="965332" y="2076820"/>
                    <a:pt x="947624" y="2075550"/>
                    <a:pt x="929916" y="2074280"/>
                  </a:cubicBezTo>
                  <a:cubicBezTo>
                    <a:pt x="919095" y="2074280"/>
                    <a:pt x="909257" y="2075550"/>
                    <a:pt x="898436" y="2075550"/>
                  </a:cubicBezTo>
                  <a:cubicBezTo>
                    <a:pt x="870891" y="2074280"/>
                    <a:pt x="795141" y="2075550"/>
                    <a:pt x="767596" y="2074280"/>
                  </a:cubicBezTo>
                  <a:cubicBezTo>
                    <a:pt x="747920" y="2073010"/>
                    <a:pt x="354415" y="2081900"/>
                    <a:pt x="334740" y="2080630"/>
                  </a:cubicBezTo>
                  <a:cubicBezTo>
                    <a:pt x="329821" y="2080630"/>
                    <a:pt x="323918" y="2081900"/>
                    <a:pt x="319000" y="2081900"/>
                  </a:cubicBezTo>
                  <a:cubicBezTo>
                    <a:pt x="307194" y="2081900"/>
                    <a:pt x="296373" y="2083170"/>
                    <a:pt x="284568" y="2083170"/>
                  </a:cubicBezTo>
                  <a:cubicBezTo>
                    <a:pt x="255055" y="2083170"/>
                    <a:pt x="226526" y="2081900"/>
                    <a:pt x="197013" y="2080630"/>
                  </a:cubicBezTo>
                  <a:cubicBezTo>
                    <a:pt x="179305" y="2079360"/>
                    <a:pt x="161598" y="2078090"/>
                    <a:pt x="144874" y="2076820"/>
                  </a:cubicBezTo>
                  <a:cubicBezTo>
                    <a:pt x="113393" y="2075550"/>
                    <a:pt x="81913" y="2074280"/>
                    <a:pt x="48260" y="2074280"/>
                  </a:cubicBezTo>
                  <a:cubicBezTo>
                    <a:pt x="38100" y="2074280"/>
                    <a:pt x="29210" y="2074280"/>
                    <a:pt x="19050" y="2073010"/>
                  </a:cubicBezTo>
                  <a:cubicBezTo>
                    <a:pt x="10160" y="2071740"/>
                    <a:pt x="5080" y="2065390"/>
                    <a:pt x="7620" y="2056500"/>
                  </a:cubicBezTo>
                  <a:cubicBezTo>
                    <a:pt x="16510" y="2024723"/>
                    <a:pt x="12700" y="1985495"/>
                    <a:pt x="11430" y="1944697"/>
                  </a:cubicBezTo>
                  <a:cubicBezTo>
                    <a:pt x="10160" y="1861533"/>
                    <a:pt x="6350" y="1779937"/>
                    <a:pt x="7620" y="1696773"/>
                  </a:cubicBezTo>
                  <a:cubicBezTo>
                    <a:pt x="5080" y="1593210"/>
                    <a:pt x="0" y="311224"/>
                    <a:pt x="7620" y="206092"/>
                  </a:cubicBezTo>
                  <a:cubicBezTo>
                    <a:pt x="8890" y="185693"/>
                    <a:pt x="7620" y="163725"/>
                    <a:pt x="8890" y="143326"/>
                  </a:cubicBezTo>
                  <a:cubicBezTo>
                    <a:pt x="10160" y="110374"/>
                    <a:pt x="12700" y="74284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57319" y="30480"/>
                    <a:pt x="73059" y="29210"/>
                  </a:cubicBezTo>
                  <a:cubicBezTo>
                    <a:pt x="99620" y="25400"/>
                    <a:pt x="126182" y="22860"/>
                    <a:pt x="153727" y="20320"/>
                  </a:cubicBezTo>
                  <a:cubicBezTo>
                    <a:pt x="172419" y="17780"/>
                    <a:pt x="191110" y="16510"/>
                    <a:pt x="208818" y="13970"/>
                  </a:cubicBezTo>
                  <a:cubicBezTo>
                    <a:pt x="226526" y="11430"/>
                    <a:pt x="245217" y="8890"/>
                    <a:pt x="262925" y="8890"/>
                  </a:cubicBezTo>
                  <a:cubicBezTo>
                    <a:pt x="282600" y="7620"/>
                    <a:pt x="302276" y="10160"/>
                    <a:pt x="321951" y="8890"/>
                  </a:cubicBezTo>
                  <a:cubicBezTo>
                    <a:pt x="346545" y="8890"/>
                    <a:pt x="792190" y="6350"/>
                    <a:pt x="816784" y="5080"/>
                  </a:cubicBezTo>
                  <a:cubicBezTo>
                    <a:pt x="840394" y="3810"/>
                    <a:pt x="864004" y="2540"/>
                    <a:pt x="888598" y="2540"/>
                  </a:cubicBezTo>
                  <a:cubicBezTo>
                    <a:pt x="928933" y="1270"/>
                    <a:pt x="968283" y="0"/>
                    <a:pt x="1008617" y="0"/>
                  </a:cubicBezTo>
                  <a:cubicBezTo>
                    <a:pt x="1025341" y="0"/>
                    <a:pt x="1043049" y="2540"/>
                    <a:pt x="1059773" y="2540"/>
                  </a:cubicBezTo>
                  <a:cubicBezTo>
                    <a:pt x="1106010" y="3810"/>
                    <a:pt x="1153231" y="5080"/>
                    <a:pt x="1199467" y="7620"/>
                  </a:cubicBezTo>
                  <a:cubicBezTo>
                    <a:pt x="1224062" y="8890"/>
                    <a:pt x="1248656" y="12700"/>
                    <a:pt x="1273250" y="16510"/>
                  </a:cubicBezTo>
                  <a:cubicBezTo>
                    <a:pt x="1279152" y="16510"/>
                    <a:pt x="1285055" y="16510"/>
                    <a:pt x="1289974" y="16510"/>
                  </a:cubicBezTo>
                  <a:cubicBezTo>
                    <a:pt x="1300233" y="17780"/>
                    <a:pt x="1309123" y="20320"/>
                    <a:pt x="1319283" y="21590"/>
                  </a:cubicBezTo>
                  <a:close/>
                  <a:moveTo>
                    <a:pt x="1329443" y="2069200"/>
                  </a:moveTo>
                  <a:cubicBezTo>
                    <a:pt x="1330713" y="2052690"/>
                    <a:pt x="1331983" y="2039990"/>
                    <a:pt x="1331983" y="2027290"/>
                  </a:cubicBezTo>
                  <a:cubicBezTo>
                    <a:pt x="1330713" y="1938421"/>
                    <a:pt x="1329443" y="1855256"/>
                    <a:pt x="1329443" y="1765815"/>
                  </a:cubicBezTo>
                  <a:cubicBezTo>
                    <a:pt x="1329443" y="1725018"/>
                    <a:pt x="1331983" y="1684220"/>
                    <a:pt x="1330713" y="1643423"/>
                  </a:cubicBezTo>
                  <a:cubicBezTo>
                    <a:pt x="1330713" y="1605763"/>
                    <a:pt x="1329443" y="1566535"/>
                    <a:pt x="1328173" y="1528876"/>
                  </a:cubicBezTo>
                  <a:cubicBezTo>
                    <a:pt x="1323093" y="1470817"/>
                    <a:pt x="1311663" y="268857"/>
                    <a:pt x="1311663" y="210799"/>
                  </a:cubicBezTo>
                  <a:cubicBezTo>
                    <a:pt x="1309123" y="162156"/>
                    <a:pt x="1306583" y="111943"/>
                    <a:pt x="1304043" y="63500"/>
                  </a:cubicBezTo>
                  <a:cubicBezTo>
                    <a:pt x="1302773" y="44450"/>
                    <a:pt x="1301503" y="43180"/>
                    <a:pt x="1287022" y="41910"/>
                  </a:cubicBezTo>
                  <a:cubicBezTo>
                    <a:pt x="1284071" y="41910"/>
                    <a:pt x="1282104" y="41910"/>
                    <a:pt x="1279152" y="40640"/>
                  </a:cubicBezTo>
                  <a:cubicBezTo>
                    <a:pt x="1254558" y="36830"/>
                    <a:pt x="1228980" y="31750"/>
                    <a:pt x="1204386" y="30480"/>
                  </a:cubicBezTo>
                  <a:cubicBezTo>
                    <a:pt x="1144377" y="26670"/>
                    <a:pt x="1083384" y="25400"/>
                    <a:pt x="1023374" y="22860"/>
                  </a:cubicBezTo>
                  <a:cubicBezTo>
                    <a:pt x="1014520" y="22860"/>
                    <a:pt x="1004682" y="22860"/>
                    <a:pt x="995829" y="22860"/>
                  </a:cubicBezTo>
                  <a:cubicBezTo>
                    <a:pt x="981072" y="22860"/>
                    <a:pt x="966316" y="22860"/>
                    <a:pt x="952543" y="22860"/>
                  </a:cubicBezTo>
                  <a:cubicBezTo>
                    <a:pt x="921063" y="22860"/>
                    <a:pt x="889582" y="22860"/>
                    <a:pt x="859086" y="24130"/>
                  </a:cubicBezTo>
                  <a:cubicBezTo>
                    <a:pt x="832524" y="25400"/>
                    <a:pt x="384912" y="29210"/>
                    <a:pt x="358350" y="29210"/>
                  </a:cubicBezTo>
                  <a:cubicBezTo>
                    <a:pt x="315065" y="29210"/>
                    <a:pt x="271779" y="26670"/>
                    <a:pt x="228493" y="33020"/>
                  </a:cubicBezTo>
                  <a:cubicBezTo>
                    <a:pt x="205867" y="36830"/>
                    <a:pt x="184224" y="36830"/>
                    <a:pt x="162581" y="38100"/>
                  </a:cubicBezTo>
                  <a:cubicBezTo>
                    <a:pt x="125198" y="41910"/>
                    <a:pt x="87815" y="45720"/>
                    <a:pt x="49530" y="50800"/>
                  </a:cubicBezTo>
                  <a:cubicBezTo>
                    <a:pt x="36830" y="50800"/>
                    <a:pt x="34290" y="53340"/>
                    <a:pt x="33020" y="69577"/>
                  </a:cubicBezTo>
                  <a:cubicBezTo>
                    <a:pt x="31750" y="97821"/>
                    <a:pt x="31750" y="126066"/>
                    <a:pt x="30480" y="154310"/>
                  </a:cubicBezTo>
                  <a:cubicBezTo>
                    <a:pt x="29210" y="201384"/>
                    <a:pt x="26670" y="246889"/>
                    <a:pt x="25400" y="293964"/>
                  </a:cubicBezTo>
                  <a:cubicBezTo>
                    <a:pt x="20320" y="344176"/>
                    <a:pt x="26670" y="1571242"/>
                    <a:pt x="29210" y="1621455"/>
                  </a:cubicBezTo>
                  <a:cubicBezTo>
                    <a:pt x="29210" y="1674805"/>
                    <a:pt x="29210" y="1729725"/>
                    <a:pt x="30480" y="1783076"/>
                  </a:cubicBezTo>
                  <a:cubicBezTo>
                    <a:pt x="30480" y="1822304"/>
                    <a:pt x="33020" y="1861533"/>
                    <a:pt x="33020" y="1900761"/>
                  </a:cubicBezTo>
                  <a:cubicBezTo>
                    <a:pt x="33020" y="1943128"/>
                    <a:pt x="33020" y="1985495"/>
                    <a:pt x="31750" y="2027290"/>
                  </a:cubicBezTo>
                  <a:cubicBezTo>
                    <a:pt x="31750" y="2031100"/>
                    <a:pt x="31750" y="2033640"/>
                    <a:pt x="31750" y="2037450"/>
                  </a:cubicBezTo>
                  <a:cubicBezTo>
                    <a:pt x="31750" y="2047610"/>
                    <a:pt x="35560" y="2051420"/>
                    <a:pt x="44450" y="2051420"/>
                  </a:cubicBezTo>
                  <a:cubicBezTo>
                    <a:pt x="59286" y="2051420"/>
                    <a:pt x="73059" y="2052690"/>
                    <a:pt x="85848" y="2052690"/>
                  </a:cubicBezTo>
                  <a:cubicBezTo>
                    <a:pt x="104539" y="2052690"/>
                    <a:pt x="124215" y="2050150"/>
                    <a:pt x="142906" y="2052690"/>
                  </a:cubicBezTo>
                  <a:cubicBezTo>
                    <a:pt x="173403" y="2056500"/>
                    <a:pt x="203899" y="2059040"/>
                    <a:pt x="234396" y="2057770"/>
                  </a:cubicBezTo>
                  <a:cubicBezTo>
                    <a:pt x="254071" y="2056500"/>
                    <a:pt x="272763" y="2059040"/>
                    <a:pt x="292438" y="2059040"/>
                  </a:cubicBezTo>
                  <a:cubicBezTo>
                    <a:pt x="320967" y="2059040"/>
                    <a:pt x="349496" y="2057770"/>
                    <a:pt x="378025" y="2059040"/>
                  </a:cubicBezTo>
                  <a:cubicBezTo>
                    <a:pt x="420327" y="2060310"/>
                    <a:pt x="884663" y="2050150"/>
                    <a:pt x="927949" y="2052690"/>
                  </a:cubicBezTo>
                  <a:cubicBezTo>
                    <a:pt x="946640" y="2053960"/>
                    <a:pt x="965332" y="2055230"/>
                    <a:pt x="983040" y="2055230"/>
                  </a:cubicBezTo>
                  <a:cubicBezTo>
                    <a:pt x="1015504" y="2057770"/>
                    <a:pt x="1046984" y="2053960"/>
                    <a:pt x="1079448" y="2057770"/>
                  </a:cubicBezTo>
                  <a:cubicBezTo>
                    <a:pt x="1106010" y="2060310"/>
                    <a:pt x="1132572" y="2060310"/>
                    <a:pt x="1159133" y="2062850"/>
                  </a:cubicBezTo>
                  <a:cubicBezTo>
                    <a:pt x="1198484" y="2066660"/>
                    <a:pt x="1237834" y="2069200"/>
                    <a:pt x="1277185" y="2070470"/>
                  </a:cubicBezTo>
                  <a:cubicBezTo>
                    <a:pt x="1291941" y="2070470"/>
                    <a:pt x="1309123" y="2069200"/>
                    <a:pt x="1329443" y="2069200"/>
                  </a:cubicBezTo>
                  <a:close/>
                </a:path>
              </a:pathLst>
            </a:custGeom>
            <a:solidFill>
              <a:srgbClr val="0F251E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5" name="Group 15"/>
          <p:cNvGrpSpPr/>
          <p:nvPr/>
        </p:nvGrpSpPr>
        <p:grpSpPr>
          <a:xfrm rot="-107456">
            <a:off x="403045" y="7317048"/>
            <a:ext cx="4453733" cy="2437687"/>
            <a:chOff x="0" y="0"/>
            <a:chExt cx="2519756" cy="1379152"/>
          </a:xfrm>
        </p:grpSpPr>
        <p:sp>
          <p:nvSpPr>
            <p:cNvPr id="16" name="Freeform 16"/>
            <p:cNvSpPr/>
            <p:nvPr/>
          </p:nvSpPr>
          <p:spPr>
            <a:xfrm>
              <a:off x="10160" y="16510"/>
              <a:ext cx="2496896" cy="1351213"/>
            </a:xfrm>
            <a:custGeom>
              <a:avLst/>
              <a:gdLst/>
              <a:ahLst/>
              <a:cxnLst/>
              <a:rect l="l" t="t" r="r" b="b"/>
              <a:pathLst>
                <a:path w="2496896" h="1351213">
                  <a:moveTo>
                    <a:pt x="2496896" y="1351213"/>
                  </a:moveTo>
                  <a:lnTo>
                    <a:pt x="0" y="1343592"/>
                  </a:lnTo>
                  <a:lnTo>
                    <a:pt x="0" y="481863"/>
                  </a:lnTo>
                  <a:lnTo>
                    <a:pt x="17780" y="19050"/>
                  </a:lnTo>
                  <a:lnTo>
                    <a:pt x="1242960" y="0"/>
                  </a:lnTo>
                  <a:lnTo>
                    <a:pt x="2477846" y="5080"/>
                  </a:lnTo>
                  <a:close/>
                </a:path>
              </a:pathLst>
            </a:custGeom>
            <a:solidFill>
              <a:srgbClr val="375D59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17"/>
            <p:cNvSpPr/>
            <p:nvPr/>
          </p:nvSpPr>
          <p:spPr>
            <a:xfrm>
              <a:off x="-3810" y="0"/>
              <a:ext cx="2526106" cy="1377882"/>
            </a:xfrm>
            <a:custGeom>
              <a:avLst/>
              <a:gdLst/>
              <a:ahLst/>
              <a:cxnLst/>
              <a:rect l="l" t="t" r="r" b="b"/>
              <a:pathLst>
                <a:path w="2526106" h="1377882">
                  <a:moveTo>
                    <a:pt x="2491816" y="21590"/>
                  </a:moveTo>
                  <a:cubicBezTo>
                    <a:pt x="2493086" y="34290"/>
                    <a:pt x="2493086" y="44450"/>
                    <a:pt x="2494356" y="54610"/>
                  </a:cubicBezTo>
                  <a:cubicBezTo>
                    <a:pt x="2496896" y="83711"/>
                    <a:pt x="2498166" y="111756"/>
                    <a:pt x="2500706" y="138799"/>
                  </a:cubicBezTo>
                  <a:cubicBezTo>
                    <a:pt x="2500706" y="177861"/>
                    <a:pt x="2513406" y="948090"/>
                    <a:pt x="2519756" y="987152"/>
                  </a:cubicBezTo>
                  <a:cubicBezTo>
                    <a:pt x="2526106" y="1046247"/>
                    <a:pt x="2522296" y="1106343"/>
                    <a:pt x="2522296" y="1165437"/>
                  </a:cubicBezTo>
                  <a:cubicBezTo>
                    <a:pt x="2522296" y="1217520"/>
                    <a:pt x="2523566" y="1265597"/>
                    <a:pt x="2524836" y="1316922"/>
                  </a:cubicBezTo>
                  <a:cubicBezTo>
                    <a:pt x="2524836" y="1338512"/>
                    <a:pt x="2524836" y="1352482"/>
                    <a:pt x="2524836" y="1376612"/>
                  </a:cubicBezTo>
                  <a:cubicBezTo>
                    <a:pt x="2501976" y="1376612"/>
                    <a:pt x="2481656" y="1377882"/>
                    <a:pt x="2458704" y="1376612"/>
                  </a:cubicBezTo>
                  <a:cubicBezTo>
                    <a:pt x="2334316" y="1371532"/>
                    <a:pt x="2208015" y="1377882"/>
                    <a:pt x="2083628" y="1372802"/>
                  </a:cubicBezTo>
                  <a:cubicBezTo>
                    <a:pt x="2008995" y="1368992"/>
                    <a:pt x="1936276" y="1371532"/>
                    <a:pt x="1861644" y="1368992"/>
                  </a:cubicBezTo>
                  <a:cubicBezTo>
                    <a:pt x="1827198" y="1367722"/>
                    <a:pt x="1792752" y="1366452"/>
                    <a:pt x="1758307" y="1365182"/>
                  </a:cubicBezTo>
                  <a:cubicBezTo>
                    <a:pt x="1737256" y="1365182"/>
                    <a:pt x="1718120" y="1366452"/>
                    <a:pt x="1697070" y="1366452"/>
                  </a:cubicBezTo>
                  <a:cubicBezTo>
                    <a:pt x="1643487" y="1365182"/>
                    <a:pt x="1496136" y="1366452"/>
                    <a:pt x="1442554" y="1365182"/>
                  </a:cubicBezTo>
                  <a:cubicBezTo>
                    <a:pt x="1404281" y="1363912"/>
                    <a:pt x="638820" y="1372802"/>
                    <a:pt x="600547" y="1371532"/>
                  </a:cubicBezTo>
                  <a:cubicBezTo>
                    <a:pt x="590978" y="1371532"/>
                    <a:pt x="579496" y="1372802"/>
                    <a:pt x="569928" y="1372802"/>
                  </a:cubicBezTo>
                  <a:cubicBezTo>
                    <a:pt x="546964" y="1372802"/>
                    <a:pt x="525914" y="1374072"/>
                    <a:pt x="502950" y="1374072"/>
                  </a:cubicBezTo>
                  <a:cubicBezTo>
                    <a:pt x="445541" y="1374072"/>
                    <a:pt x="390045" y="1372802"/>
                    <a:pt x="332635" y="1371532"/>
                  </a:cubicBezTo>
                  <a:cubicBezTo>
                    <a:pt x="298189" y="1370262"/>
                    <a:pt x="263744" y="1368992"/>
                    <a:pt x="231212" y="1367722"/>
                  </a:cubicBezTo>
                  <a:cubicBezTo>
                    <a:pt x="169975" y="1366452"/>
                    <a:pt x="108738" y="1365182"/>
                    <a:pt x="48260" y="1365182"/>
                  </a:cubicBezTo>
                  <a:cubicBezTo>
                    <a:pt x="38100" y="1365182"/>
                    <a:pt x="29210" y="1365182"/>
                    <a:pt x="19050" y="1363912"/>
                  </a:cubicBezTo>
                  <a:cubicBezTo>
                    <a:pt x="10160" y="1362642"/>
                    <a:pt x="5080" y="1356292"/>
                    <a:pt x="7620" y="1347402"/>
                  </a:cubicBezTo>
                  <a:cubicBezTo>
                    <a:pt x="16510" y="1315677"/>
                    <a:pt x="12700" y="1290637"/>
                    <a:pt x="11430" y="1264595"/>
                  </a:cubicBezTo>
                  <a:cubicBezTo>
                    <a:pt x="10160" y="1211510"/>
                    <a:pt x="6350" y="1159427"/>
                    <a:pt x="7620" y="1106343"/>
                  </a:cubicBezTo>
                  <a:cubicBezTo>
                    <a:pt x="5080" y="1040237"/>
                    <a:pt x="0" y="221932"/>
                    <a:pt x="7620" y="154825"/>
                  </a:cubicBezTo>
                  <a:cubicBezTo>
                    <a:pt x="8890" y="141804"/>
                    <a:pt x="7620" y="127781"/>
                    <a:pt x="8890" y="114761"/>
                  </a:cubicBezTo>
                  <a:cubicBezTo>
                    <a:pt x="10160" y="93727"/>
                    <a:pt x="12700" y="70690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60897" y="30480"/>
                    <a:pt x="91515" y="29210"/>
                  </a:cubicBezTo>
                  <a:cubicBezTo>
                    <a:pt x="143184" y="25400"/>
                    <a:pt x="194852" y="22860"/>
                    <a:pt x="248435" y="20320"/>
                  </a:cubicBezTo>
                  <a:cubicBezTo>
                    <a:pt x="284794" y="17780"/>
                    <a:pt x="321153" y="16510"/>
                    <a:pt x="355599" y="13970"/>
                  </a:cubicBezTo>
                  <a:cubicBezTo>
                    <a:pt x="390045" y="11430"/>
                    <a:pt x="426404" y="8890"/>
                    <a:pt x="460850" y="8890"/>
                  </a:cubicBezTo>
                  <a:cubicBezTo>
                    <a:pt x="499123" y="7620"/>
                    <a:pt x="537396" y="10160"/>
                    <a:pt x="575669" y="8890"/>
                  </a:cubicBezTo>
                  <a:cubicBezTo>
                    <a:pt x="623510" y="8890"/>
                    <a:pt x="1490395" y="6350"/>
                    <a:pt x="1538236" y="5080"/>
                  </a:cubicBezTo>
                  <a:cubicBezTo>
                    <a:pt x="1584164" y="3810"/>
                    <a:pt x="1630092" y="2540"/>
                    <a:pt x="1677933" y="2540"/>
                  </a:cubicBezTo>
                  <a:cubicBezTo>
                    <a:pt x="1756393" y="1270"/>
                    <a:pt x="1832939" y="0"/>
                    <a:pt x="1911399" y="0"/>
                  </a:cubicBezTo>
                  <a:cubicBezTo>
                    <a:pt x="1943931" y="0"/>
                    <a:pt x="1978377" y="2540"/>
                    <a:pt x="2010909" y="2540"/>
                  </a:cubicBezTo>
                  <a:cubicBezTo>
                    <a:pt x="2100850" y="3810"/>
                    <a:pt x="2192706" y="5080"/>
                    <a:pt x="2282647" y="7620"/>
                  </a:cubicBezTo>
                  <a:cubicBezTo>
                    <a:pt x="2330489" y="8890"/>
                    <a:pt x="2378330" y="12700"/>
                    <a:pt x="2426171" y="16510"/>
                  </a:cubicBezTo>
                  <a:cubicBezTo>
                    <a:pt x="2437653" y="16510"/>
                    <a:pt x="2449135" y="16510"/>
                    <a:pt x="2458704" y="16510"/>
                  </a:cubicBezTo>
                  <a:cubicBezTo>
                    <a:pt x="2472766" y="17780"/>
                    <a:pt x="2481656" y="20320"/>
                    <a:pt x="2491816" y="21590"/>
                  </a:cubicBezTo>
                  <a:close/>
                  <a:moveTo>
                    <a:pt x="2501976" y="1360102"/>
                  </a:moveTo>
                  <a:cubicBezTo>
                    <a:pt x="2503246" y="1343592"/>
                    <a:pt x="2504516" y="1330892"/>
                    <a:pt x="2504516" y="1318192"/>
                  </a:cubicBezTo>
                  <a:cubicBezTo>
                    <a:pt x="2503246" y="1260589"/>
                    <a:pt x="2501976" y="1207504"/>
                    <a:pt x="2501976" y="1150413"/>
                  </a:cubicBezTo>
                  <a:cubicBezTo>
                    <a:pt x="2501976" y="1124371"/>
                    <a:pt x="2504516" y="1098330"/>
                    <a:pt x="2503246" y="1072288"/>
                  </a:cubicBezTo>
                  <a:cubicBezTo>
                    <a:pt x="2503246" y="1048250"/>
                    <a:pt x="2501976" y="1023210"/>
                    <a:pt x="2500706" y="999172"/>
                  </a:cubicBezTo>
                  <a:cubicBezTo>
                    <a:pt x="2495626" y="962112"/>
                    <a:pt x="2484196" y="194889"/>
                    <a:pt x="2484196" y="157829"/>
                  </a:cubicBezTo>
                  <a:cubicBezTo>
                    <a:pt x="2481656" y="126780"/>
                    <a:pt x="2479116" y="94729"/>
                    <a:pt x="2476576" y="63500"/>
                  </a:cubicBezTo>
                  <a:cubicBezTo>
                    <a:pt x="2475306" y="44450"/>
                    <a:pt x="2474036" y="43180"/>
                    <a:pt x="2452963" y="41910"/>
                  </a:cubicBezTo>
                  <a:cubicBezTo>
                    <a:pt x="2447222" y="41910"/>
                    <a:pt x="2443394" y="41910"/>
                    <a:pt x="2437653" y="40640"/>
                  </a:cubicBezTo>
                  <a:cubicBezTo>
                    <a:pt x="2389812" y="36830"/>
                    <a:pt x="2340057" y="31750"/>
                    <a:pt x="2292216" y="30480"/>
                  </a:cubicBezTo>
                  <a:cubicBezTo>
                    <a:pt x="2175483" y="26670"/>
                    <a:pt x="2056836" y="25400"/>
                    <a:pt x="1940104" y="22860"/>
                  </a:cubicBezTo>
                  <a:cubicBezTo>
                    <a:pt x="1922881" y="22860"/>
                    <a:pt x="1903744" y="22860"/>
                    <a:pt x="1886521" y="22860"/>
                  </a:cubicBezTo>
                  <a:cubicBezTo>
                    <a:pt x="1857817" y="22860"/>
                    <a:pt x="1829112" y="22860"/>
                    <a:pt x="1802321" y="22860"/>
                  </a:cubicBezTo>
                  <a:cubicBezTo>
                    <a:pt x="1741084" y="22860"/>
                    <a:pt x="1679847" y="22860"/>
                    <a:pt x="1620524" y="24130"/>
                  </a:cubicBezTo>
                  <a:cubicBezTo>
                    <a:pt x="1568855" y="25400"/>
                    <a:pt x="698143" y="29210"/>
                    <a:pt x="646474" y="29210"/>
                  </a:cubicBezTo>
                  <a:cubicBezTo>
                    <a:pt x="562274" y="29210"/>
                    <a:pt x="478073" y="26670"/>
                    <a:pt x="393872" y="33020"/>
                  </a:cubicBezTo>
                  <a:cubicBezTo>
                    <a:pt x="349858" y="36830"/>
                    <a:pt x="307758" y="36830"/>
                    <a:pt x="265657" y="38100"/>
                  </a:cubicBezTo>
                  <a:cubicBezTo>
                    <a:pt x="192939" y="41910"/>
                    <a:pt x="120220" y="45720"/>
                    <a:pt x="49530" y="50800"/>
                  </a:cubicBezTo>
                  <a:cubicBezTo>
                    <a:pt x="36830" y="50800"/>
                    <a:pt x="34290" y="53340"/>
                    <a:pt x="33020" y="67686"/>
                  </a:cubicBezTo>
                  <a:cubicBezTo>
                    <a:pt x="31750" y="85714"/>
                    <a:pt x="31750" y="103743"/>
                    <a:pt x="30480" y="121772"/>
                  </a:cubicBezTo>
                  <a:cubicBezTo>
                    <a:pt x="29210" y="151820"/>
                    <a:pt x="26670" y="180866"/>
                    <a:pt x="25400" y="210914"/>
                  </a:cubicBezTo>
                  <a:cubicBezTo>
                    <a:pt x="20320" y="242965"/>
                    <a:pt x="26670" y="1026215"/>
                    <a:pt x="29210" y="1058266"/>
                  </a:cubicBezTo>
                  <a:cubicBezTo>
                    <a:pt x="29210" y="1092320"/>
                    <a:pt x="29210" y="1127376"/>
                    <a:pt x="30480" y="1161430"/>
                  </a:cubicBezTo>
                  <a:cubicBezTo>
                    <a:pt x="30480" y="1186470"/>
                    <a:pt x="33020" y="1211510"/>
                    <a:pt x="33020" y="1236550"/>
                  </a:cubicBezTo>
                  <a:cubicBezTo>
                    <a:pt x="33020" y="1263593"/>
                    <a:pt x="33020" y="1290637"/>
                    <a:pt x="31750" y="1318192"/>
                  </a:cubicBezTo>
                  <a:cubicBezTo>
                    <a:pt x="31750" y="1322002"/>
                    <a:pt x="31750" y="1324542"/>
                    <a:pt x="31750" y="1328352"/>
                  </a:cubicBezTo>
                  <a:cubicBezTo>
                    <a:pt x="31750" y="1338512"/>
                    <a:pt x="35560" y="1342323"/>
                    <a:pt x="44450" y="1342323"/>
                  </a:cubicBezTo>
                  <a:cubicBezTo>
                    <a:pt x="64724" y="1342323"/>
                    <a:pt x="91515" y="1343592"/>
                    <a:pt x="116392" y="1343592"/>
                  </a:cubicBezTo>
                  <a:cubicBezTo>
                    <a:pt x="152752" y="1343592"/>
                    <a:pt x="191025" y="1341052"/>
                    <a:pt x="227384" y="1343592"/>
                  </a:cubicBezTo>
                  <a:cubicBezTo>
                    <a:pt x="286708" y="1347402"/>
                    <a:pt x="346031" y="1349942"/>
                    <a:pt x="405354" y="1348673"/>
                  </a:cubicBezTo>
                  <a:cubicBezTo>
                    <a:pt x="443627" y="1347402"/>
                    <a:pt x="479987" y="1349942"/>
                    <a:pt x="518260" y="1349942"/>
                  </a:cubicBezTo>
                  <a:cubicBezTo>
                    <a:pt x="573755" y="1349942"/>
                    <a:pt x="629251" y="1348673"/>
                    <a:pt x="684747" y="1349942"/>
                  </a:cubicBezTo>
                  <a:cubicBezTo>
                    <a:pt x="767034" y="1351212"/>
                    <a:pt x="1670279" y="1341052"/>
                    <a:pt x="1754479" y="1343592"/>
                  </a:cubicBezTo>
                  <a:cubicBezTo>
                    <a:pt x="1790839" y="1344862"/>
                    <a:pt x="1827198" y="1346132"/>
                    <a:pt x="1861644" y="1346132"/>
                  </a:cubicBezTo>
                  <a:cubicBezTo>
                    <a:pt x="1924794" y="1348673"/>
                    <a:pt x="1986031" y="1344862"/>
                    <a:pt x="2049182" y="1348673"/>
                  </a:cubicBezTo>
                  <a:cubicBezTo>
                    <a:pt x="2100850" y="1351212"/>
                    <a:pt x="2152519" y="1351212"/>
                    <a:pt x="2204188" y="1353752"/>
                  </a:cubicBezTo>
                  <a:cubicBezTo>
                    <a:pt x="2280734" y="1357562"/>
                    <a:pt x="2357280" y="1360102"/>
                    <a:pt x="2433826" y="1361373"/>
                  </a:cubicBezTo>
                  <a:cubicBezTo>
                    <a:pt x="2462531" y="1361373"/>
                    <a:pt x="2481656" y="1360102"/>
                    <a:pt x="2501976" y="1360102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8" name="Freeform 18"/>
          <p:cNvSpPr/>
          <p:nvPr/>
        </p:nvSpPr>
        <p:spPr>
          <a:xfrm rot="371401">
            <a:off x="2412496" y="966419"/>
            <a:ext cx="2620012" cy="542561"/>
          </a:xfrm>
          <a:custGeom>
            <a:avLst/>
            <a:gdLst/>
            <a:ahLst/>
            <a:cxnLst/>
            <a:rect l="l" t="t" r="r" b="b"/>
            <a:pathLst>
              <a:path w="2620012" h="542561">
                <a:moveTo>
                  <a:pt x="0" y="0"/>
                </a:moveTo>
                <a:lnTo>
                  <a:pt x="2620012" y="0"/>
                </a:lnTo>
                <a:lnTo>
                  <a:pt x="2620012" y="542560"/>
                </a:lnTo>
                <a:lnTo>
                  <a:pt x="0" y="54256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9" name="Group 19"/>
          <p:cNvGrpSpPr/>
          <p:nvPr/>
        </p:nvGrpSpPr>
        <p:grpSpPr>
          <a:xfrm rot="-120484">
            <a:off x="799492" y="6884312"/>
            <a:ext cx="3652582" cy="729540"/>
            <a:chOff x="0" y="0"/>
            <a:chExt cx="2066495" cy="412746"/>
          </a:xfrm>
        </p:grpSpPr>
        <p:sp>
          <p:nvSpPr>
            <p:cNvPr id="20" name="Freeform 20"/>
            <p:cNvSpPr/>
            <p:nvPr/>
          </p:nvSpPr>
          <p:spPr>
            <a:xfrm>
              <a:off x="10160" y="16510"/>
              <a:ext cx="2043635" cy="384806"/>
            </a:xfrm>
            <a:custGeom>
              <a:avLst/>
              <a:gdLst/>
              <a:ahLst/>
              <a:cxnLst/>
              <a:rect l="l" t="t" r="r" b="b"/>
              <a:pathLst>
                <a:path w="2043635" h="384806">
                  <a:moveTo>
                    <a:pt x="2043635" y="384806"/>
                  </a:moveTo>
                  <a:lnTo>
                    <a:pt x="0" y="377186"/>
                  </a:lnTo>
                  <a:lnTo>
                    <a:pt x="0" y="146688"/>
                  </a:lnTo>
                  <a:lnTo>
                    <a:pt x="17780" y="19050"/>
                  </a:lnTo>
                  <a:lnTo>
                    <a:pt x="1016912" y="0"/>
                  </a:lnTo>
                  <a:lnTo>
                    <a:pt x="2024585" y="508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21"/>
            <p:cNvSpPr/>
            <p:nvPr/>
          </p:nvSpPr>
          <p:spPr>
            <a:xfrm>
              <a:off x="-3810" y="0"/>
              <a:ext cx="2072845" cy="411476"/>
            </a:xfrm>
            <a:custGeom>
              <a:avLst/>
              <a:gdLst/>
              <a:ahLst/>
              <a:cxnLst/>
              <a:rect l="l" t="t" r="r" b="b"/>
              <a:pathLst>
                <a:path w="2072845" h="411476">
                  <a:moveTo>
                    <a:pt x="2038555" y="21590"/>
                  </a:moveTo>
                  <a:cubicBezTo>
                    <a:pt x="2039825" y="34290"/>
                    <a:pt x="2039825" y="44450"/>
                    <a:pt x="2041095" y="54610"/>
                  </a:cubicBezTo>
                  <a:cubicBezTo>
                    <a:pt x="2043635" y="68758"/>
                    <a:pt x="2044905" y="75145"/>
                    <a:pt x="2047445" y="81304"/>
                  </a:cubicBezTo>
                  <a:cubicBezTo>
                    <a:pt x="2047445" y="90201"/>
                    <a:pt x="2060145" y="265622"/>
                    <a:pt x="2066495" y="274518"/>
                  </a:cubicBezTo>
                  <a:cubicBezTo>
                    <a:pt x="2072845" y="287977"/>
                    <a:pt x="2069035" y="301664"/>
                    <a:pt x="2069035" y="315123"/>
                  </a:cubicBezTo>
                  <a:cubicBezTo>
                    <a:pt x="2069035" y="326985"/>
                    <a:pt x="2070305" y="337934"/>
                    <a:pt x="2071575" y="350516"/>
                  </a:cubicBezTo>
                  <a:cubicBezTo>
                    <a:pt x="2071575" y="372106"/>
                    <a:pt x="2071575" y="386076"/>
                    <a:pt x="2071575" y="410206"/>
                  </a:cubicBezTo>
                  <a:cubicBezTo>
                    <a:pt x="2048715" y="410206"/>
                    <a:pt x="2028395" y="411476"/>
                    <a:pt x="2006913" y="410206"/>
                  </a:cubicBezTo>
                  <a:cubicBezTo>
                    <a:pt x="1905890" y="405126"/>
                    <a:pt x="1803314" y="411476"/>
                    <a:pt x="1702292" y="406396"/>
                  </a:cubicBezTo>
                  <a:cubicBezTo>
                    <a:pt x="1641678" y="402586"/>
                    <a:pt x="1582619" y="405126"/>
                    <a:pt x="1522006" y="402586"/>
                  </a:cubicBezTo>
                  <a:cubicBezTo>
                    <a:pt x="1494030" y="401316"/>
                    <a:pt x="1466055" y="400046"/>
                    <a:pt x="1438079" y="398776"/>
                  </a:cubicBezTo>
                  <a:cubicBezTo>
                    <a:pt x="1420983" y="398776"/>
                    <a:pt x="1405441" y="400046"/>
                    <a:pt x="1388345" y="400046"/>
                  </a:cubicBezTo>
                  <a:cubicBezTo>
                    <a:pt x="1344828" y="398776"/>
                    <a:pt x="1225155" y="400046"/>
                    <a:pt x="1181638" y="398776"/>
                  </a:cubicBezTo>
                  <a:cubicBezTo>
                    <a:pt x="1150554" y="397506"/>
                    <a:pt x="528879" y="406396"/>
                    <a:pt x="497795" y="405126"/>
                  </a:cubicBezTo>
                  <a:cubicBezTo>
                    <a:pt x="490024" y="405126"/>
                    <a:pt x="480699" y="406396"/>
                    <a:pt x="472928" y="406396"/>
                  </a:cubicBezTo>
                  <a:cubicBezTo>
                    <a:pt x="454278" y="406396"/>
                    <a:pt x="437181" y="407666"/>
                    <a:pt x="418531" y="407666"/>
                  </a:cubicBezTo>
                  <a:cubicBezTo>
                    <a:pt x="371906" y="407666"/>
                    <a:pt x="326834" y="406396"/>
                    <a:pt x="280208" y="405126"/>
                  </a:cubicBezTo>
                  <a:cubicBezTo>
                    <a:pt x="252233" y="403856"/>
                    <a:pt x="224258" y="402586"/>
                    <a:pt x="197836" y="401316"/>
                  </a:cubicBezTo>
                  <a:cubicBezTo>
                    <a:pt x="148102" y="400046"/>
                    <a:pt x="98368" y="398776"/>
                    <a:pt x="48260" y="398776"/>
                  </a:cubicBezTo>
                  <a:cubicBezTo>
                    <a:pt x="38100" y="398776"/>
                    <a:pt x="29210" y="398776"/>
                    <a:pt x="19050" y="397506"/>
                  </a:cubicBezTo>
                  <a:cubicBezTo>
                    <a:pt x="10160" y="396236"/>
                    <a:pt x="5080" y="389886"/>
                    <a:pt x="7620" y="380996"/>
                  </a:cubicBezTo>
                  <a:cubicBezTo>
                    <a:pt x="16510" y="349340"/>
                    <a:pt x="12700" y="343637"/>
                    <a:pt x="11430" y="337706"/>
                  </a:cubicBezTo>
                  <a:cubicBezTo>
                    <a:pt x="10160" y="325616"/>
                    <a:pt x="6350" y="313754"/>
                    <a:pt x="7620" y="301664"/>
                  </a:cubicBezTo>
                  <a:cubicBezTo>
                    <a:pt x="5080" y="286608"/>
                    <a:pt x="0" y="100238"/>
                    <a:pt x="7620" y="84954"/>
                  </a:cubicBezTo>
                  <a:cubicBezTo>
                    <a:pt x="8890" y="81989"/>
                    <a:pt x="7620" y="78795"/>
                    <a:pt x="8890" y="75830"/>
                  </a:cubicBezTo>
                  <a:cubicBezTo>
                    <a:pt x="10160" y="71039"/>
                    <a:pt x="12700" y="65793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59513" y="30480"/>
                    <a:pt x="84380" y="29210"/>
                  </a:cubicBezTo>
                  <a:cubicBezTo>
                    <a:pt x="126344" y="25400"/>
                    <a:pt x="168307" y="22860"/>
                    <a:pt x="211824" y="20320"/>
                  </a:cubicBezTo>
                  <a:cubicBezTo>
                    <a:pt x="241354" y="17780"/>
                    <a:pt x="270883" y="16510"/>
                    <a:pt x="298859" y="13970"/>
                  </a:cubicBezTo>
                  <a:cubicBezTo>
                    <a:pt x="326834" y="11430"/>
                    <a:pt x="356364" y="8890"/>
                    <a:pt x="384339" y="8890"/>
                  </a:cubicBezTo>
                  <a:cubicBezTo>
                    <a:pt x="415423" y="7620"/>
                    <a:pt x="446507" y="10160"/>
                    <a:pt x="477590" y="8890"/>
                  </a:cubicBezTo>
                  <a:cubicBezTo>
                    <a:pt x="516445" y="8890"/>
                    <a:pt x="1220493" y="6350"/>
                    <a:pt x="1259348" y="5080"/>
                  </a:cubicBezTo>
                  <a:cubicBezTo>
                    <a:pt x="1296648" y="3810"/>
                    <a:pt x="1333949" y="2540"/>
                    <a:pt x="1372803" y="2540"/>
                  </a:cubicBezTo>
                  <a:cubicBezTo>
                    <a:pt x="1436525" y="1270"/>
                    <a:pt x="1498693" y="0"/>
                    <a:pt x="1562415" y="0"/>
                  </a:cubicBezTo>
                  <a:cubicBezTo>
                    <a:pt x="1588836" y="0"/>
                    <a:pt x="1616811" y="2540"/>
                    <a:pt x="1643232" y="2540"/>
                  </a:cubicBezTo>
                  <a:cubicBezTo>
                    <a:pt x="1716279" y="3810"/>
                    <a:pt x="1790880" y="5080"/>
                    <a:pt x="1863927" y="7620"/>
                  </a:cubicBezTo>
                  <a:cubicBezTo>
                    <a:pt x="1902782" y="8890"/>
                    <a:pt x="1941637" y="12700"/>
                    <a:pt x="1980491" y="16510"/>
                  </a:cubicBezTo>
                  <a:cubicBezTo>
                    <a:pt x="1989817" y="16510"/>
                    <a:pt x="1999142" y="16510"/>
                    <a:pt x="2006913" y="16510"/>
                  </a:cubicBezTo>
                  <a:cubicBezTo>
                    <a:pt x="2019505" y="17780"/>
                    <a:pt x="2028395" y="20320"/>
                    <a:pt x="2038555" y="21590"/>
                  </a:cubicBezTo>
                  <a:close/>
                  <a:moveTo>
                    <a:pt x="2048715" y="393696"/>
                  </a:moveTo>
                  <a:cubicBezTo>
                    <a:pt x="2049985" y="377186"/>
                    <a:pt x="2051255" y="364486"/>
                    <a:pt x="2051255" y="351786"/>
                  </a:cubicBezTo>
                  <a:cubicBezTo>
                    <a:pt x="2049985" y="336794"/>
                    <a:pt x="2048715" y="324704"/>
                    <a:pt x="2048715" y="311701"/>
                  </a:cubicBezTo>
                  <a:cubicBezTo>
                    <a:pt x="2048715" y="305770"/>
                    <a:pt x="2051255" y="299839"/>
                    <a:pt x="2049985" y="293908"/>
                  </a:cubicBezTo>
                  <a:cubicBezTo>
                    <a:pt x="2049985" y="288433"/>
                    <a:pt x="2048715" y="282730"/>
                    <a:pt x="2047445" y="277256"/>
                  </a:cubicBezTo>
                  <a:cubicBezTo>
                    <a:pt x="2042365" y="268815"/>
                    <a:pt x="2030935" y="94079"/>
                    <a:pt x="2030935" y="85639"/>
                  </a:cubicBezTo>
                  <a:cubicBezTo>
                    <a:pt x="2028395" y="78567"/>
                    <a:pt x="2025855" y="71267"/>
                    <a:pt x="2023315" y="63500"/>
                  </a:cubicBezTo>
                  <a:cubicBezTo>
                    <a:pt x="2022045" y="44450"/>
                    <a:pt x="2020775" y="43180"/>
                    <a:pt x="2002250" y="41910"/>
                  </a:cubicBezTo>
                  <a:cubicBezTo>
                    <a:pt x="1997588" y="41910"/>
                    <a:pt x="1994479" y="41910"/>
                    <a:pt x="1989817" y="40640"/>
                  </a:cubicBezTo>
                  <a:cubicBezTo>
                    <a:pt x="1950962" y="36830"/>
                    <a:pt x="1910553" y="31750"/>
                    <a:pt x="1871698" y="30480"/>
                  </a:cubicBezTo>
                  <a:cubicBezTo>
                    <a:pt x="1776893" y="26670"/>
                    <a:pt x="1680533" y="25400"/>
                    <a:pt x="1585727" y="22860"/>
                  </a:cubicBezTo>
                  <a:cubicBezTo>
                    <a:pt x="1571740" y="22860"/>
                    <a:pt x="1556198" y="22860"/>
                    <a:pt x="1542210" y="22860"/>
                  </a:cubicBezTo>
                  <a:cubicBezTo>
                    <a:pt x="1518897" y="22860"/>
                    <a:pt x="1495584" y="22860"/>
                    <a:pt x="1473826" y="22860"/>
                  </a:cubicBezTo>
                  <a:cubicBezTo>
                    <a:pt x="1424092" y="22860"/>
                    <a:pt x="1374358" y="22860"/>
                    <a:pt x="1326178" y="24130"/>
                  </a:cubicBezTo>
                  <a:cubicBezTo>
                    <a:pt x="1284215" y="25400"/>
                    <a:pt x="577058" y="29210"/>
                    <a:pt x="535095" y="29210"/>
                  </a:cubicBezTo>
                  <a:cubicBezTo>
                    <a:pt x="466711" y="29210"/>
                    <a:pt x="398327" y="26670"/>
                    <a:pt x="329942" y="33020"/>
                  </a:cubicBezTo>
                  <a:cubicBezTo>
                    <a:pt x="294196" y="36830"/>
                    <a:pt x="260004" y="36830"/>
                    <a:pt x="225812" y="38100"/>
                  </a:cubicBezTo>
                  <a:cubicBezTo>
                    <a:pt x="166753" y="41910"/>
                    <a:pt x="107693" y="45720"/>
                    <a:pt x="49530" y="50800"/>
                  </a:cubicBezTo>
                  <a:cubicBezTo>
                    <a:pt x="36830" y="50800"/>
                    <a:pt x="34290" y="53340"/>
                    <a:pt x="33020" y="65108"/>
                  </a:cubicBezTo>
                  <a:cubicBezTo>
                    <a:pt x="31750" y="69214"/>
                    <a:pt x="31750" y="73320"/>
                    <a:pt x="30480" y="77426"/>
                  </a:cubicBezTo>
                  <a:cubicBezTo>
                    <a:pt x="29210" y="84270"/>
                    <a:pt x="26670" y="90885"/>
                    <a:pt x="25400" y="97729"/>
                  </a:cubicBezTo>
                  <a:cubicBezTo>
                    <a:pt x="20320" y="105028"/>
                    <a:pt x="26670" y="283415"/>
                    <a:pt x="29210" y="290714"/>
                  </a:cubicBezTo>
                  <a:cubicBezTo>
                    <a:pt x="29210" y="298470"/>
                    <a:pt x="29210" y="306454"/>
                    <a:pt x="30480" y="314210"/>
                  </a:cubicBezTo>
                  <a:cubicBezTo>
                    <a:pt x="30480" y="319913"/>
                    <a:pt x="33020" y="325616"/>
                    <a:pt x="33020" y="331319"/>
                  </a:cubicBezTo>
                  <a:cubicBezTo>
                    <a:pt x="33020" y="337478"/>
                    <a:pt x="33020" y="343637"/>
                    <a:pt x="31750" y="351786"/>
                  </a:cubicBezTo>
                  <a:cubicBezTo>
                    <a:pt x="31750" y="355596"/>
                    <a:pt x="31750" y="358136"/>
                    <a:pt x="31750" y="361946"/>
                  </a:cubicBezTo>
                  <a:cubicBezTo>
                    <a:pt x="31750" y="372106"/>
                    <a:pt x="35560" y="375916"/>
                    <a:pt x="44450" y="375916"/>
                  </a:cubicBezTo>
                  <a:cubicBezTo>
                    <a:pt x="62622" y="375916"/>
                    <a:pt x="84380" y="377186"/>
                    <a:pt x="104585" y="377186"/>
                  </a:cubicBezTo>
                  <a:cubicBezTo>
                    <a:pt x="134115" y="377186"/>
                    <a:pt x="165198" y="374646"/>
                    <a:pt x="194728" y="377186"/>
                  </a:cubicBezTo>
                  <a:cubicBezTo>
                    <a:pt x="242908" y="380996"/>
                    <a:pt x="291088" y="383536"/>
                    <a:pt x="339268" y="382266"/>
                  </a:cubicBezTo>
                  <a:cubicBezTo>
                    <a:pt x="370351" y="380996"/>
                    <a:pt x="399881" y="383536"/>
                    <a:pt x="430965" y="383536"/>
                  </a:cubicBezTo>
                  <a:cubicBezTo>
                    <a:pt x="476036" y="383536"/>
                    <a:pt x="521108" y="382266"/>
                    <a:pt x="566179" y="383536"/>
                  </a:cubicBezTo>
                  <a:cubicBezTo>
                    <a:pt x="633009" y="384806"/>
                    <a:pt x="1366587" y="374646"/>
                    <a:pt x="1434971" y="377186"/>
                  </a:cubicBezTo>
                  <a:cubicBezTo>
                    <a:pt x="1464501" y="378456"/>
                    <a:pt x="1494030" y="379726"/>
                    <a:pt x="1522006" y="379726"/>
                  </a:cubicBezTo>
                  <a:cubicBezTo>
                    <a:pt x="1573294" y="382266"/>
                    <a:pt x="1623028" y="378456"/>
                    <a:pt x="1674316" y="382266"/>
                  </a:cubicBezTo>
                  <a:cubicBezTo>
                    <a:pt x="1716279" y="384806"/>
                    <a:pt x="1758242" y="384806"/>
                    <a:pt x="1800206" y="387346"/>
                  </a:cubicBezTo>
                  <a:cubicBezTo>
                    <a:pt x="1862373" y="391156"/>
                    <a:pt x="1924541" y="393696"/>
                    <a:pt x="1986708" y="394966"/>
                  </a:cubicBezTo>
                  <a:cubicBezTo>
                    <a:pt x="2010021" y="394966"/>
                    <a:pt x="2028395" y="393696"/>
                    <a:pt x="2048715" y="393696"/>
                  </a:cubicBezTo>
                  <a:close/>
                </a:path>
              </a:pathLst>
            </a:custGeom>
            <a:solidFill>
              <a:srgbClr val="0F251E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2" name="Freeform 22"/>
          <p:cNvSpPr/>
          <p:nvPr/>
        </p:nvSpPr>
        <p:spPr>
          <a:xfrm rot="474364">
            <a:off x="3120534" y="6186515"/>
            <a:ext cx="1203936" cy="344125"/>
          </a:xfrm>
          <a:custGeom>
            <a:avLst/>
            <a:gdLst/>
            <a:ahLst/>
            <a:cxnLst/>
            <a:rect l="l" t="t" r="r" b="b"/>
            <a:pathLst>
              <a:path w="1203936" h="344125">
                <a:moveTo>
                  <a:pt x="0" y="0"/>
                </a:moveTo>
                <a:lnTo>
                  <a:pt x="1203936" y="0"/>
                </a:lnTo>
                <a:lnTo>
                  <a:pt x="1203936" y="344125"/>
                </a:lnTo>
                <a:lnTo>
                  <a:pt x="0" y="34412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3" name="Freeform 23"/>
          <p:cNvSpPr/>
          <p:nvPr/>
        </p:nvSpPr>
        <p:spPr>
          <a:xfrm rot="-821226">
            <a:off x="4133374" y="10371145"/>
            <a:ext cx="4196123" cy="923147"/>
          </a:xfrm>
          <a:custGeom>
            <a:avLst/>
            <a:gdLst/>
            <a:ahLst/>
            <a:cxnLst/>
            <a:rect l="l" t="t" r="r" b="b"/>
            <a:pathLst>
              <a:path w="4196123" h="923147">
                <a:moveTo>
                  <a:pt x="0" y="0"/>
                </a:moveTo>
                <a:lnTo>
                  <a:pt x="4196123" y="0"/>
                </a:lnTo>
                <a:lnTo>
                  <a:pt x="4196123" y="923147"/>
                </a:lnTo>
                <a:lnTo>
                  <a:pt x="0" y="92314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4" name="Freeform 24"/>
          <p:cNvSpPr/>
          <p:nvPr/>
        </p:nvSpPr>
        <p:spPr>
          <a:xfrm rot="-152282">
            <a:off x="254731" y="2067070"/>
            <a:ext cx="1028729" cy="1019727"/>
          </a:xfrm>
          <a:custGeom>
            <a:avLst/>
            <a:gdLst/>
            <a:ahLst/>
            <a:cxnLst/>
            <a:rect l="l" t="t" r="r" b="b"/>
            <a:pathLst>
              <a:path w="1028729" h="1019727">
                <a:moveTo>
                  <a:pt x="0" y="0"/>
                </a:moveTo>
                <a:lnTo>
                  <a:pt x="1028729" y="0"/>
                </a:lnTo>
                <a:lnTo>
                  <a:pt x="1028729" y="1019727"/>
                </a:lnTo>
                <a:lnTo>
                  <a:pt x="0" y="1019727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5" name="Freeform 25"/>
          <p:cNvSpPr/>
          <p:nvPr/>
        </p:nvSpPr>
        <p:spPr>
          <a:xfrm rot="-170429" flipV="1">
            <a:off x="345468" y="4500049"/>
            <a:ext cx="1028729" cy="1019727"/>
          </a:xfrm>
          <a:custGeom>
            <a:avLst/>
            <a:gdLst/>
            <a:ahLst/>
            <a:cxnLst/>
            <a:rect l="l" t="t" r="r" b="b"/>
            <a:pathLst>
              <a:path w="1028729" h="1019727">
                <a:moveTo>
                  <a:pt x="0" y="1019727"/>
                </a:moveTo>
                <a:lnTo>
                  <a:pt x="1028728" y="1019727"/>
                </a:lnTo>
                <a:lnTo>
                  <a:pt x="1028728" y="0"/>
                </a:lnTo>
                <a:lnTo>
                  <a:pt x="0" y="0"/>
                </a:lnTo>
                <a:lnTo>
                  <a:pt x="0" y="1019727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pic>
        <p:nvPicPr>
          <p:cNvPr id="26" name="Picture 26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916972" y="7407328"/>
            <a:ext cx="1976514" cy="1976514"/>
          </a:xfrm>
          <a:prstGeom prst="rect">
            <a:avLst/>
          </a:prstGeom>
        </p:spPr>
      </p:pic>
      <p:sp>
        <p:nvSpPr>
          <p:cNvPr id="27" name="Freeform 27"/>
          <p:cNvSpPr/>
          <p:nvPr/>
        </p:nvSpPr>
        <p:spPr>
          <a:xfrm>
            <a:off x="1173655" y="5358930"/>
            <a:ext cx="1611388" cy="1452088"/>
          </a:xfrm>
          <a:custGeom>
            <a:avLst/>
            <a:gdLst/>
            <a:ahLst/>
            <a:cxnLst/>
            <a:rect l="l" t="t" r="r" b="b"/>
            <a:pathLst>
              <a:path w="1611388" h="1452088">
                <a:moveTo>
                  <a:pt x="0" y="0"/>
                </a:moveTo>
                <a:lnTo>
                  <a:pt x="1611388" y="0"/>
                </a:lnTo>
                <a:lnTo>
                  <a:pt x="1611388" y="1452087"/>
                </a:lnTo>
                <a:lnTo>
                  <a:pt x="0" y="1452087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8" name="TextBox 28"/>
          <p:cNvSpPr txBox="1"/>
          <p:nvPr/>
        </p:nvSpPr>
        <p:spPr>
          <a:xfrm rot="76412">
            <a:off x="3347004" y="3472250"/>
            <a:ext cx="3536047" cy="2001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760"/>
              </a:lnSpc>
            </a:pPr>
            <a:r>
              <a:rPr lang="en-US" sz="1600">
                <a:solidFill>
                  <a:srgbClr val="0F251E"/>
                </a:solidFill>
                <a:latin typeface="อีฟดอวอิ้ง"/>
                <a:ea typeface="อีฟดอวอิ้ง"/>
                <a:cs typeface="อีฟดอวอิ้ง"/>
                <a:sym typeface="อีฟดอวอิ้ง"/>
              </a:rPr>
              <a:t>Our Food Development Team, David, &amp; Nick, play an important role in E&amp;W which consist of:</a:t>
            </a:r>
          </a:p>
          <a:p>
            <a:pPr marL="345441" lvl="1" indent="-172721" algn="l">
              <a:lnSpc>
                <a:spcPts val="1760"/>
              </a:lnSpc>
              <a:buFont typeface="Arial"/>
              <a:buChar char="•"/>
            </a:pPr>
            <a:r>
              <a:rPr lang="en-US" sz="1600">
                <a:solidFill>
                  <a:srgbClr val="0F251E"/>
                </a:solidFill>
                <a:latin typeface="อีฟดอวอิ้ง"/>
                <a:ea typeface="อีฟดอวอิ้ง"/>
                <a:cs typeface="อีฟดอวอิ้ง"/>
                <a:sym typeface="อีฟดอวอิ้ง"/>
              </a:rPr>
              <a:t>Developing recipes and menus</a:t>
            </a:r>
          </a:p>
          <a:p>
            <a:pPr marL="345441" lvl="1" indent="-172721" algn="l">
              <a:lnSpc>
                <a:spcPts val="1760"/>
              </a:lnSpc>
              <a:buFont typeface="Arial"/>
              <a:buChar char="•"/>
            </a:pPr>
            <a:r>
              <a:rPr lang="en-US" sz="1600">
                <a:solidFill>
                  <a:srgbClr val="0F251E"/>
                </a:solidFill>
                <a:latin typeface="อีฟดอวอิ้ง"/>
                <a:ea typeface="อีฟดอวอิ้ง"/>
                <a:cs typeface="อีฟดอวอิ้ง"/>
                <a:sym typeface="อีฟดอวอิ้ง"/>
              </a:rPr>
              <a:t>Training staff</a:t>
            </a:r>
          </a:p>
          <a:p>
            <a:pPr marL="345441" lvl="1" indent="-172721" algn="l">
              <a:lnSpc>
                <a:spcPts val="1760"/>
              </a:lnSpc>
              <a:buFont typeface="Arial"/>
              <a:buChar char="•"/>
            </a:pPr>
            <a:r>
              <a:rPr lang="en-US" sz="1600">
                <a:solidFill>
                  <a:srgbClr val="0F251E"/>
                </a:solidFill>
                <a:latin typeface="อีฟดอวอิ้ง"/>
                <a:ea typeface="อีฟดอวอิ้ง"/>
                <a:cs typeface="อีฟดอวอิ้ง"/>
                <a:sym typeface="อีฟดอวอิ้ง"/>
              </a:rPr>
              <a:t>Supporting staff</a:t>
            </a:r>
          </a:p>
          <a:p>
            <a:pPr marL="345441" lvl="1" indent="-172721" algn="l">
              <a:lnSpc>
                <a:spcPts val="1760"/>
              </a:lnSpc>
              <a:buFont typeface="Arial"/>
              <a:buChar char="•"/>
            </a:pPr>
            <a:r>
              <a:rPr lang="en-US" sz="1600">
                <a:solidFill>
                  <a:srgbClr val="0F251E"/>
                </a:solidFill>
                <a:latin typeface="อีฟดอวอิ้ง"/>
                <a:ea typeface="อีฟดอวอิ้ง"/>
                <a:cs typeface="อีฟดอวอิ้ง"/>
                <a:sym typeface="อีฟดอวอิ้ง"/>
              </a:rPr>
              <a:t>Hospitality</a:t>
            </a:r>
          </a:p>
          <a:p>
            <a:pPr algn="l">
              <a:lnSpc>
                <a:spcPts val="1760"/>
              </a:lnSpc>
            </a:pPr>
            <a:r>
              <a:rPr lang="en-US" sz="1600">
                <a:solidFill>
                  <a:srgbClr val="0F251E"/>
                </a:solidFill>
                <a:latin typeface="อีฟดอวอิ้ง"/>
                <a:ea typeface="อีฟดอวอิ้ง"/>
                <a:cs typeface="อีฟดอวอิ้ง"/>
                <a:sym typeface="อีฟดอวอิ้ง"/>
              </a:rPr>
              <a:t>Most importantly, ensuring you are eating healthy food that you enjoy!</a:t>
            </a:r>
          </a:p>
        </p:txBody>
      </p:sp>
      <p:sp>
        <p:nvSpPr>
          <p:cNvPr id="29" name="TextBox 29"/>
          <p:cNvSpPr txBox="1"/>
          <p:nvPr/>
        </p:nvSpPr>
        <p:spPr>
          <a:xfrm rot="-107456">
            <a:off x="756274" y="7730642"/>
            <a:ext cx="3904519" cy="17824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760"/>
              </a:lnSpc>
            </a:pPr>
            <a:r>
              <a:rPr lang="en-US" sz="1600">
                <a:solidFill>
                  <a:srgbClr val="FFFFFF"/>
                </a:solidFill>
                <a:latin typeface="อีฟดอวอิ้ง"/>
                <a:ea typeface="อีฟดอวอิ้ง"/>
                <a:cs typeface="อีฟดอวอิ้ง"/>
                <a:sym typeface="อีฟดอวอิ้ง"/>
              </a:rPr>
              <a:t>Our Nutritionist Clare, works closely with the food development team ensuring all the recipes created are nourishing and according to regulation.</a:t>
            </a:r>
          </a:p>
          <a:p>
            <a:pPr algn="l">
              <a:lnSpc>
                <a:spcPts val="1760"/>
              </a:lnSpc>
            </a:pPr>
            <a:endParaRPr lang="en-US" sz="1600">
              <a:solidFill>
                <a:srgbClr val="FFFFFF"/>
              </a:solidFill>
              <a:latin typeface="อีฟดอวอิ้ง"/>
              <a:ea typeface="อีฟดอวอิ้ง"/>
              <a:cs typeface="อีฟดอวอิ้ง"/>
              <a:sym typeface="อีฟดอวอิ้ง"/>
            </a:endParaRPr>
          </a:p>
          <a:p>
            <a:pPr algn="l">
              <a:lnSpc>
                <a:spcPts val="1760"/>
              </a:lnSpc>
            </a:pPr>
            <a:r>
              <a:rPr lang="en-US" sz="1600">
                <a:solidFill>
                  <a:srgbClr val="FFFFFF"/>
                </a:solidFill>
                <a:latin typeface="อีฟดอวอิ้ง"/>
                <a:ea typeface="อีฟดอวอิ้ง"/>
                <a:cs typeface="อีฟดอวอิ้ง"/>
                <a:sym typeface="อีฟดอวอิ้ง"/>
              </a:rPr>
              <a:t>If you happen to have a special dietary requirement please scan the QR Code to register...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57038" y="301717"/>
            <a:ext cx="6730928" cy="9592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0"/>
              </a:lnSpc>
            </a:pPr>
            <a:r>
              <a:rPr lang="en-US" sz="4750">
                <a:solidFill>
                  <a:srgbClr val="FFFFFF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Welcome to </a:t>
            </a:r>
          </a:p>
          <a:p>
            <a:pPr algn="ctr">
              <a:lnSpc>
                <a:spcPts val="4750"/>
              </a:lnSpc>
            </a:pPr>
            <a:r>
              <a:rPr lang="en-US" sz="4750">
                <a:solidFill>
                  <a:srgbClr val="FFFFFF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Edwards and Ward</a:t>
            </a:r>
          </a:p>
        </p:txBody>
      </p:sp>
      <p:sp>
        <p:nvSpPr>
          <p:cNvPr id="31" name="TextBox 31"/>
          <p:cNvSpPr txBox="1"/>
          <p:nvPr/>
        </p:nvSpPr>
        <p:spPr>
          <a:xfrm rot="76412">
            <a:off x="3021741" y="2527400"/>
            <a:ext cx="3584870" cy="7258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19"/>
              </a:lnSpc>
            </a:pPr>
            <a:r>
              <a:rPr lang="en-US" sz="2799" dirty="0">
                <a:solidFill>
                  <a:srgbClr val="0F251E"/>
                </a:solidFill>
                <a:latin typeface="อีฟดอวอิ้ง"/>
                <a:ea typeface="อีฟดอวอิ้ง"/>
                <a:cs typeface="อีฟดอวอิ้ง"/>
                <a:sym typeface="อีฟดอวอิ้ง"/>
              </a:rPr>
              <a:t>Our Food Development Team</a:t>
            </a:r>
          </a:p>
        </p:txBody>
      </p:sp>
      <p:sp>
        <p:nvSpPr>
          <p:cNvPr id="32" name="TextBox 32"/>
          <p:cNvSpPr txBox="1"/>
          <p:nvPr/>
        </p:nvSpPr>
        <p:spPr>
          <a:xfrm rot="-120484">
            <a:off x="1017798" y="7112348"/>
            <a:ext cx="3179187" cy="4114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19"/>
              </a:lnSpc>
            </a:pPr>
            <a:r>
              <a:rPr lang="en-US" sz="2799" dirty="0">
                <a:solidFill>
                  <a:srgbClr val="0F251E"/>
                </a:solidFill>
                <a:latin typeface="อีฟดอวอิ้ง"/>
                <a:ea typeface="อีฟดอวอิ้ง"/>
                <a:cs typeface="อีฟดอวอิ้ง"/>
                <a:sym typeface="อีฟดอวอิ้ง"/>
              </a:rPr>
              <a:t>Special Diets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4852459" y="6157072"/>
            <a:ext cx="2185234" cy="10629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09"/>
              </a:lnSpc>
            </a:pPr>
            <a:r>
              <a:rPr lang="en-US" sz="2899">
                <a:solidFill>
                  <a:srgbClr val="0F251E"/>
                </a:solidFill>
                <a:latin typeface="อีฟดอวอิ้ง"/>
                <a:ea typeface="อีฟดอวอิ้ง"/>
                <a:cs typeface="อีฟดอวอิ้ง"/>
                <a:sym typeface="อีฟดอวอิ้ง"/>
              </a:rPr>
              <a:t>Register Here</a:t>
            </a:r>
          </a:p>
          <a:p>
            <a:pPr algn="ctr">
              <a:lnSpc>
                <a:spcPts val="2609"/>
              </a:lnSpc>
            </a:pPr>
            <a:r>
              <a:rPr lang="en-US" sz="2899">
                <a:solidFill>
                  <a:srgbClr val="0F251E"/>
                </a:solidFill>
                <a:latin typeface="อีฟดอวอิ้ง"/>
                <a:ea typeface="อีฟดอวอิ้ง"/>
                <a:cs typeface="อีฟดอวอิ้ง"/>
                <a:sym typeface="อีฟดอวอิ้ง"/>
              </a:rPr>
              <a:t>for </a:t>
            </a:r>
          </a:p>
          <a:p>
            <a:pPr algn="ctr">
              <a:lnSpc>
                <a:spcPts val="2609"/>
              </a:lnSpc>
            </a:pPr>
            <a:r>
              <a:rPr lang="en-US" sz="2899">
                <a:solidFill>
                  <a:srgbClr val="0F251E"/>
                </a:solidFill>
                <a:latin typeface="อีฟดอวอิ้ง"/>
                <a:ea typeface="อีฟดอวอิ้ง"/>
                <a:cs typeface="อีฟดอวอิ้ง"/>
                <a:sym typeface="อีฟดอวอิ้ง"/>
              </a:rPr>
              <a:t>Special Diets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1305532" y="9890411"/>
            <a:ext cx="5215917" cy="50109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339"/>
              </a:lnSpc>
              <a:spcBef>
                <a:spcPct val="0"/>
              </a:spcBef>
            </a:pPr>
            <a:r>
              <a:rPr lang="en-US" sz="3099" dirty="0">
                <a:solidFill>
                  <a:srgbClr val="5CE1E6"/>
                </a:solidFill>
                <a:latin typeface="Bryndan Write"/>
                <a:ea typeface="Bryndan Write"/>
                <a:cs typeface="Bryndan Write"/>
                <a:sym typeface="Bryndan Write"/>
              </a:rPr>
              <a:t>Food that makes you happy!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1887450" y="1441640"/>
            <a:ext cx="4017645" cy="5594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39"/>
              </a:lnSpc>
              <a:spcBef>
                <a:spcPct val="0"/>
              </a:spcBef>
            </a:pPr>
            <a:r>
              <a:rPr lang="en-US" sz="3099">
                <a:solidFill>
                  <a:srgbClr val="5CE1E6"/>
                </a:solidFill>
                <a:latin typeface="Bryndan Write"/>
                <a:ea typeface="Bryndan Write"/>
                <a:cs typeface="Bryndan Write"/>
                <a:sym typeface="Bryndan Write"/>
              </a:rPr>
              <a:t>Your new food caterer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7560000" cy="10692000"/>
          </a:xfrm>
          <a:custGeom>
            <a:avLst/>
            <a:gdLst/>
            <a:ahLst/>
            <a:cxnLst/>
            <a:rect l="l" t="t" r="r" b="b"/>
            <a:pathLst>
              <a:path w="7560000" h="10692000">
                <a:moveTo>
                  <a:pt x="0" y="0"/>
                </a:moveTo>
                <a:lnTo>
                  <a:pt x="7560000" y="0"/>
                </a:lnTo>
                <a:lnTo>
                  <a:pt x="7560000" y="10692000"/>
                </a:lnTo>
                <a:lnTo>
                  <a:pt x="0" y="10692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57583" t="-1069" r="-57583" b="-1069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283081" y="7034634"/>
            <a:ext cx="2866468" cy="2866468"/>
            <a:chOff x="0" y="0"/>
            <a:chExt cx="812800" cy="8128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76200" y="66675"/>
              <a:ext cx="660400" cy="6699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760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 rot="245587">
            <a:off x="-49682" y="6903809"/>
            <a:ext cx="3475446" cy="3162656"/>
          </a:xfrm>
          <a:custGeom>
            <a:avLst/>
            <a:gdLst/>
            <a:ahLst/>
            <a:cxnLst/>
            <a:rect l="l" t="t" r="r" b="b"/>
            <a:pathLst>
              <a:path w="3475446" h="3162656">
                <a:moveTo>
                  <a:pt x="0" y="0"/>
                </a:moveTo>
                <a:lnTo>
                  <a:pt x="3475446" y="0"/>
                </a:lnTo>
                <a:lnTo>
                  <a:pt x="3475446" y="3162655"/>
                </a:lnTo>
                <a:lnTo>
                  <a:pt x="0" y="316265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7" name="Group 7"/>
          <p:cNvGrpSpPr>
            <a:grpSpLocks noChangeAspect="1"/>
          </p:cNvGrpSpPr>
          <p:nvPr/>
        </p:nvGrpSpPr>
        <p:grpSpPr>
          <a:xfrm rot="245587">
            <a:off x="281514" y="7037237"/>
            <a:ext cx="2848112" cy="2848101"/>
            <a:chOff x="0" y="0"/>
            <a:chExt cx="6350000" cy="6349975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6350000" cy="6349974"/>
            </a:xfrm>
            <a:custGeom>
              <a:avLst/>
              <a:gdLst/>
              <a:ahLst/>
              <a:cxnLst/>
              <a:rect l="l" t="t" r="r" b="b"/>
              <a:pathLst>
                <a:path w="6350000" h="6349974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5"/>
              <a:stretch>
                <a:fillRect l="-25726" t="-16757" r="-9870" b="-18839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9" name="Freeform 9"/>
          <p:cNvSpPr/>
          <p:nvPr/>
        </p:nvSpPr>
        <p:spPr>
          <a:xfrm rot="197891" flipH="1">
            <a:off x="2375305" y="5857666"/>
            <a:ext cx="3445157" cy="2045562"/>
          </a:xfrm>
          <a:custGeom>
            <a:avLst/>
            <a:gdLst/>
            <a:ahLst/>
            <a:cxnLst/>
            <a:rect l="l" t="t" r="r" b="b"/>
            <a:pathLst>
              <a:path w="3445157" h="2045562">
                <a:moveTo>
                  <a:pt x="3445157" y="0"/>
                </a:moveTo>
                <a:lnTo>
                  <a:pt x="0" y="0"/>
                </a:lnTo>
                <a:lnTo>
                  <a:pt x="0" y="2045562"/>
                </a:lnTo>
                <a:lnTo>
                  <a:pt x="3445157" y="2045562"/>
                </a:lnTo>
                <a:lnTo>
                  <a:pt x="3445157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0" name="Group 10"/>
          <p:cNvGrpSpPr/>
          <p:nvPr/>
        </p:nvGrpSpPr>
        <p:grpSpPr>
          <a:xfrm rot="137405">
            <a:off x="3636125" y="7353410"/>
            <a:ext cx="3453482" cy="1971857"/>
            <a:chOff x="0" y="0"/>
            <a:chExt cx="2076839" cy="1185826"/>
          </a:xfrm>
        </p:grpSpPr>
        <p:sp>
          <p:nvSpPr>
            <p:cNvPr id="11" name="Freeform 11"/>
            <p:cNvSpPr/>
            <p:nvPr/>
          </p:nvSpPr>
          <p:spPr>
            <a:xfrm>
              <a:off x="10160" y="16510"/>
              <a:ext cx="2053979" cy="1157886"/>
            </a:xfrm>
            <a:custGeom>
              <a:avLst/>
              <a:gdLst/>
              <a:ahLst/>
              <a:cxnLst/>
              <a:rect l="l" t="t" r="r" b="b"/>
              <a:pathLst>
                <a:path w="2053979" h="1157886">
                  <a:moveTo>
                    <a:pt x="2053979" y="1157886"/>
                  </a:moveTo>
                  <a:lnTo>
                    <a:pt x="0" y="1150266"/>
                  </a:lnTo>
                  <a:lnTo>
                    <a:pt x="0" y="414812"/>
                  </a:lnTo>
                  <a:lnTo>
                    <a:pt x="17780" y="19050"/>
                  </a:lnTo>
                  <a:lnTo>
                    <a:pt x="1022071" y="0"/>
                  </a:lnTo>
                  <a:lnTo>
                    <a:pt x="2034929" y="5080"/>
                  </a:lnTo>
                  <a:close/>
                </a:path>
              </a:pathLst>
            </a:custGeom>
            <a:solidFill>
              <a:srgbClr val="0F251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12"/>
            <p:cNvSpPr/>
            <p:nvPr/>
          </p:nvSpPr>
          <p:spPr>
            <a:xfrm>
              <a:off x="-3810" y="0"/>
              <a:ext cx="2083189" cy="1184556"/>
            </a:xfrm>
            <a:custGeom>
              <a:avLst/>
              <a:gdLst/>
              <a:ahLst/>
              <a:cxnLst/>
              <a:rect l="l" t="t" r="r" b="b"/>
              <a:pathLst>
                <a:path w="2083189" h="1184556">
                  <a:moveTo>
                    <a:pt x="2048899" y="21590"/>
                  </a:moveTo>
                  <a:cubicBezTo>
                    <a:pt x="2050169" y="34290"/>
                    <a:pt x="2050169" y="44450"/>
                    <a:pt x="2051439" y="54610"/>
                  </a:cubicBezTo>
                  <a:cubicBezTo>
                    <a:pt x="2053979" y="80720"/>
                    <a:pt x="2055249" y="104432"/>
                    <a:pt x="2057789" y="127297"/>
                  </a:cubicBezTo>
                  <a:cubicBezTo>
                    <a:pt x="2057789" y="160325"/>
                    <a:pt x="2070489" y="811565"/>
                    <a:pt x="2076839" y="844592"/>
                  </a:cubicBezTo>
                  <a:cubicBezTo>
                    <a:pt x="2083189" y="894557"/>
                    <a:pt x="2079379" y="945369"/>
                    <a:pt x="2079379" y="995334"/>
                  </a:cubicBezTo>
                  <a:cubicBezTo>
                    <a:pt x="2079379" y="1039371"/>
                    <a:pt x="2080649" y="1080021"/>
                    <a:pt x="2081919" y="1123596"/>
                  </a:cubicBezTo>
                  <a:cubicBezTo>
                    <a:pt x="2081919" y="1145186"/>
                    <a:pt x="2081919" y="1159156"/>
                    <a:pt x="2081919" y="1183286"/>
                  </a:cubicBezTo>
                  <a:cubicBezTo>
                    <a:pt x="2059059" y="1183286"/>
                    <a:pt x="2038739" y="1184556"/>
                    <a:pt x="2017223" y="1183286"/>
                  </a:cubicBezTo>
                  <a:cubicBezTo>
                    <a:pt x="1915668" y="1178206"/>
                    <a:pt x="1812550" y="1184556"/>
                    <a:pt x="1710994" y="1179476"/>
                  </a:cubicBezTo>
                  <a:cubicBezTo>
                    <a:pt x="1650061" y="1175666"/>
                    <a:pt x="1590690" y="1178206"/>
                    <a:pt x="1529756" y="1175666"/>
                  </a:cubicBezTo>
                  <a:cubicBezTo>
                    <a:pt x="1501633" y="1174396"/>
                    <a:pt x="1473510" y="1173126"/>
                    <a:pt x="1445387" y="1171856"/>
                  </a:cubicBezTo>
                  <a:cubicBezTo>
                    <a:pt x="1428201" y="1171856"/>
                    <a:pt x="1412577" y="1173126"/>
                    <a:pt x="1395391" y="1173126"/>
                  </a:cubicBezTo>
                  <a:cubicBezTo>
                    <a:pt x="1351644" y="1171856"/>
                    <a:pt x="1231339" y="1173126"/>
                    <a:pt x="1187592" y="1171856"/>
                  </a:cubicBezTo>
                  <a:cubicBezTo>
                    <a:pt x="1156345" y="1170586"/>
                    <a:pt x="531388" y="1179476"/>
                    <a:pt x="500140" y="1178206"/>
                  </a:cubicBezTo>
                  <a:cubicBezTo>
                    <a:pt x="492328" y="1178206"/>
                    <a:pt x="482953" y="1179476"/>
                    <a:pt x="475141" y="1179476"/>
                  </a:cubicBezTo>
                  <a:cubicBezTo>
                    <a:pt x="456393" y="1179476"/>
                    <a:pt x="439206" y="1180746"/>
                    <a:pt x="420458" y="1180746"/>
                  </a:cubicBezTo>
                  <a:cubicBezTo>
                    <a:pt x="373586" y="1180746"/>
                    <a:pt x="328277" y="1179476"/>
                    <a:pt x="281405" y="1178206"/>
                  </a:cubicBezTo>
                  <a:cubicBezTo>
                    <a:pt x="253282" y="1176936"/>
                    <a:pt x="225159" y="1175666"/>
                    <a:pt x="198598" y="1174396"/>
                  </a:cubicBezTo>
                  <a:cubicBezTo>
                    <a:pt x="148601" y="1173126"/>
                    <a:pt x="98605" y="1171856"/>
                    <a:pt x="48260" y="1171856"/>
                  </a:cubicBezTo>
                  <a:cubicBezTo>
                    <a:pt x="38100" y="1171856"/>
                    <a:pt x="29210" y="1171856"/>
                    <a:pt x="19050" y="1170586"/>
                  </a:cubicBezTo>
                  <a:cubicBezTo>
                    <a:pt x="10160" y="1169316"/>
                    <a:pt x="5080" y="1162966"/>
                    <a:pt x="7620" y="1154076"/>
                  </a:cubicBezTo>
                  <a:cubicBezTo>
                    <a:pt x="16510" y="1122364"/>
                    <a:pt x="12700" y="1101192"/>
                    <a:pt x="11430" y="1079174"/>
                  </a:cubicBezTo>
                  <a:cubicBezTo>
                    <a:pt x="10160" y="1034290"/>
                    <a:pt x="6350" y="990253"/>
                    <a:pt x="7620" y="945369"/>
                  </a:cubicBezTo>
                  <a:cubicBezTo>
                    <a:pt x="5080" y="889476"/>
                    <a:pt x="0" y="197587"/>
                    <a:pt x="7620" y="140847"/>
                  </a:cubicBezTo>
                  <a:cubicBezTo>
                    <a:pt x="8890" y="129838"/>
                    <a:pt x="7620" y="117982"/>
                    <a:pt x="8890" y="106973"/>
                  </a:cubicBezTo>
                  <a:cubicBezTo>
                    <a:pt x="10160" y="89189"/>
                    <a:pt x="12700" y="69711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59545" y="30480"/>
                    <a:pt x="84543" y="29210"/>
                  </a:cubicBezTo>
                  <a:cubicBezTo>
                    <a:pt x="126728" y="25400"/>
                    <a:pt x="168912" y="22860"/>
                    <a:pt x="212659" y="20320"/>
                  </a:cubicBezTo>
                  <a:cubicBezTo>
                    <a:pt x="242345" y="17780"/>
                    <a:pt x="272030" y="16510"/>
                    <a:pt x="300153" y="13970"/>
                  </a:cubicBezTo>
                  <a:cubicBezTo>
                    <a:pt x="328277" y="11430"/>
                    <a:pt x="357962" y="8890"/>
                    <a:pt x="386085" y="8890"/>
                  </a:cubicBezTo>
                  <a:cubicBezTo>
                    <a:pt x="417333" y="7620"/>
                    <a:pt x="448581" y="10160"/>
                    <a:pt x="479829" y="8890"/>
                  </a:cubicBezTo>
                  <a:cubicBezTo>
                    <a:pt x="518888" y="8890"/>
                    <a:pt x="1226652" y="6350"/>
                    <a:pt x="1265712" y="5080"/>
                  </a:cubicBezTo>
                  <a:cubicBezTo>
                    <a:pt x="1303210" y="3810"/>
                    <a:pt x="1340707" y="2540"/>
                    <a:pt x="1379767" y="2540"/>
                  </a:cubicBezTo>
                  <a:cubicBezTo>
                    <a:pt x="1443825" y="1270"/>
                    <a:pt x="1506321" y="0"/>
                    <a:pt x="1570379" y="0"/>
                  </a:cubicBezTo>
                  <a:cubicBezTo>
                    <a:pt x="1596939" y="0"/>
                    <a:pt x="1625062" y="2540"/>
                    <a:pt x="1651623" y="2540"/>
                  </a:cubicBezTo>
                  <a:cubicBezTo>
                    <a:pt x="1725056" y="3810"/>
                    <a:pt x="1800050" y="5080"/>
                    <a:pt x="1873483" y="7620"/>
                  </a:cubicBezTo>
                  <a:cubicBezTo>
                    <a:pt x="1912543" y="8890"/>
                    <a:pt x="1951603" y="12700"/>
                    <a:pt x="1990662" y="16510"/>
                  </a:cubicBezTo>
                  <a:cubicBezTo>
                    <a:pt x="2000037" y="16510"/>
                    <a:pt x="2009411" y="16510"/>
                    <a:pt x="2017223" y="16510"/>
                  </a:cubicBezTo>
                  <a:cubicBezTo>
                    <a:pt x="2029849" y="17780"/>
                    <a:pt x="2038739" y="20320"/>
                    <a:pt x="2048899" y="21590"/>
                  </a:cubicBezTo>
                  <a:close/>
                  <a:moveTo>
                    <a:pt x="2059059" y="1166776"/>
                  </a:moveTo>
                  <a:cubicBezTo>
                    <a:pt x="2060329" y="1150266"/>
                    <a:pt x="2061599" y="1137566"/>
                    <a:pt x="2061599" y="1124866"/>
                  </a:cubicBezTo>
                  <a:cubicBezTo>
                    <a:pt x="2060329" y="1075786"/>
                    <a:pt x="2059059" y="1030903"/>
                    <a:pt x="2059059" y="982631"/>
                  </a:cubicBezTo>
                  <a:cubicBezTo>
                    <a:pt x="2059059" y="960613"/>
                    <a:pt x="2061599" y="938594"/>
                    <a:pt x="2060329" y="916576"/>
                  </a:cubicBezTo>
                  <a:cubicBezTo>
                    <a:pt x="2060329" y="896251"/>
                    <a:pt x="2059059" y="875079"/>
                    <a:pt x="2057789" y="854755"/>
                  </a:cubicBezTo>
                  <a:cubicBezTo>
                    <a:pt x="2052709" y="823421"/>
                    <a:pt x="2041279" y="174722"/>
                    <a:pt x="2041279" y="143388"/>
                  </a:cubicBezTo>
                  <a:cubicBezTo>
                    <a:pt x="2038739" y="117135"/>
                    <a:pt x="2036199" y="90035"/>
                    <a:pt x="2033659" y="63500"/>
                  </a:cubicBezTo>
                  <a:cubicBezTo>
                    <a:pt x="2032389" y="44450"/>
                    <a:pt x="2031119" y="43180"/>
                    <a:pt x="2012536" y="41910"/>
                  </a:cubicBezTo>
                  <a:cubicBezTo>
                    <a:pt x="2007849" y="41910"/>
                    <a:pt x="2004724" y="41910"/>
                    <a:pt x="2000037" y="40640"/>
                  </a:cubicBezTo>
                  <a:cubicBezTo>
                    <a:pt x="1960977" y="36830"/>
                    <a:pt x="1920355" y="31750"/>
                    <a:pt x="1881295" y="30480"/>
                  </a:cubicBezTo>
                  <a:cubicBezTo>
                    <a:pt x="1785989" y="26670"/>
                    <a:pt x="1689121" y="25400"/>
                    <a:pt x="1593815" y="22860"/>
                  </a:cubicBezTo>
                  <a:cubicBezTo>
                    <a:pt x="1579753" y="22860"/>
                    <a:pt x="1564129" y="22860"/>
                    <a:pt x="1550068" y="22860"/>
                  </a:cubicBezTo>
                  <a:cubicBezTo>
                    <a:pt x="1526632" y="22860"/>
                    <a:pt x="1503196" y="22860"/>
                    <a:pt x="1481322" y="22860"/>
                  </a:cubicBezTo>
                  <a:cubicBezTo>
                    <a:pt x="1431326" y="22860"/>
                    <a:pt x="1381329" y="22860"/>
                    <a:pt x="1332895" y="24130"/>
                  </a:cubicBezTo>
                  <a:cubicBezTo>
                    <a:pt x="1290710" y="25400"/>
                    <a:pt x="579822" y="29210"/>
                    <a:pt x="537637" y="29210"/>
                  </a:cubicBezTo>
                  <a:cubicBezTo>
                    <a:pt x="468892" y="29210"/>
                    <a:pt x="400147" y="26670"/>
                    <a:pt x="331401" y="33020"/>
                  </a:cubicBezTo>
                  <a:cubicBezTo>
                    <a:pt x="295466" y="36830"/>
                    <a:pt x="261094" y="36830"/>
                    <a:pt x="226721" y="38100"/>
                  </a:cubicBezTo>
                  <a:cubicBezTo>
                    <a:pt x="167350" y="41910"/>
                    <a:pt x="107979" y="45720"/>
                    <a:pt x="49530" y="50800"/>
                  </a:cubicBezTo>
                  <a:cubicBezTo>
                    <a:pt x="36830" y="50800"/>
                    <a:pt x="34290" y="53340"/>
                    <a:pt x="33020" y="67170"/>
                  </a:cubicBezTo>
                  <a:cubicBezTo>
                    <a:pt x="31750" y="82414"/>
                    <a:pt x="31750" y="97657"/>
                    <a:pt x="30480" y="112901"/>
                  </a:cubicBezTo>
                  <a:cubicBezTo>
                    <a:pt x="29210" y="138307"/>
                    <a:pt x="26670" y="162866"/>
                    <a:pt x="25400" y="188272"/>
                  </a:cubicBezTo>
                  <a:cubicBezTo>
                    <a:pt x="20320" y="215371"/>
                    <a:pt x="26670" y="877620"/>
                    <a:pt x="29210" y="904720"/>
                  </a:cubicBezTo>
                  <a:cubicBezTo>
                    <a:pt x="29210" y="933513"/>
                    <a:pt x="29210" y="963153"/>
                    <a:pt x="30480" y="991947"/>
                  </a:cubicBezTo>
                  <a:cubicBezTo>
                    <a:pt x="30480" y="1013118"/>
                    <a:pt x="33020" y="1034290"/>
                    <a:pt x="33020" y="1055462"/>
                  </a:cubicBezTo>
                  <a:cubicBezTo>
                    <a:pt x="33020" y="1078327"/>
                    <a:pt x="33020" y="1101192"/>
                    <a:pt x="31750" y="1124866"/>
                  </a:cubicBezTo>
                  <a:cubicBezTo>
                    <a:pt x="31750" y="1128676"/>
                    <a:pt x="31750" y="1131216"/>
                    <a:pt x="31750" y="1135026"/>
                  </a:cubicBezTo>
                  <a:cubicBezTo>
                    <a:pt x="31750" y="1145186"/>
                    <a:pt x="35560" y="1148996"/>
                    <a:pt x="44450" y="1148996"/>
                  </a:cubicBezTo>
                  <a:cubicBezTo>
                    <a:pt x="62670" y="1148996"/>
                    <a:pt x="84543" y="1150266"/>
                    <a:pt x="104854" y="1150266"/>
                  </a:cubicBezTo>
                  <a:cubicBezTo>
                    <a:pt x="134540" y="1150266"/>
                    <a:pt x="165788" y="1147726"/>
                    <a:pt x="195473" y="1150266"/>
                  </a:cubicBezTo>
                  <a:cubicBezTo>
                    <a:pt x="243907" y="1154076"/>
                    <a:pt x="292342" y="1156616"/>
                    <a:pt x="340776" y="1155346"/>
                  </a:cubicBezTo>
                  <a:cubicBezTo>
                    <a:pt x="372024" y="1154076"/>
                    <a:pt x="401709" y="1156616"/>
                    <a:pt x="432957" y="1156616"/>
                  </a:cubicBezTo>
                  <a:cubicBezTo>
                    <a:pt x="478266" y="1156616"/>
                    <a:pt x="523576" y="1155346"/>
                    <a:pt x="568885" y="1156616"/>
                  </a:cubicBezTo>
                  <a:cubicBezTo>
                    <a:pt x="636068" y="1157886"/>
                    <a:pt x="1373517" y="1147726"/>
                    <a:pt x="1442263" y="1150266"/>
                  </a:cubicBezTo>
                  <a:cubicBezTo>
                    <a:pt x="1471948" y="1151536"/>
                    <a:pt x="1501633" y="1152806"/>
                    <a:pt x="1529756" y="1152806"/>
                  </a:cubicBezTo>
                  <a:cubicBezTo>
                    <a:pt x="1581316" y="1155346"/>
                    <a:pt x="1631312" y="1151536"/>
                    <a:pt x="1682871" y="1155346"/>
                  </a:cubicBezTo>
                  <a:cubicBezTo>
                    <a:pt x="1725056" y="1157886"/>
                    <a:pt x="1767240" y="1157886"/>
                    <a:pt x="1809425" y="1160426"/>
                  </a:cubicBezTo>
                  <a:cubicBezTo>
                    <a:pt x="1871921" y="1164236"/>
                    <a:pt x="1934416" y="1166776"/>
                    <a:pt x="1996912" y="1168046"/>
                  </a:cubicBezTo>
                  <a:cubicBezTo>
                    <a:pt x="2020348" y="1168046"/>
                    <a:pt x="2038739" y="1166776"/>
                    <a:pt x="2059059" y="1166776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3" name="Freeform 13"/>
          <p:cNvSpPr/>
          <p:nvPr/>
        </p:nvSpPr>
        <p:spPr>
          <a:xfrm rot="89220" flipH="1" flipV="1">
            <a:off x="6153081" y="4303175"/>
            <a:ext cx="1121954" cy="1112137"/>
          </a:xfrm>
          <a:custGeom>
            <a:avLst/>
            <a:gdLst/>
            <a:ahLst/>
            <a:cxnLst/>
            <a:rect l="l" t="t" r="r" b="b"/>
            <a:pathLst>
              <a:path w="1121954" h="1112137">
                <a:moveTo>
                  <a:pt x="1121954" y="1112137"/>
                </a:moveTo>
                <a:lnTo>
                  <a:pt x="0" y="1112137"/>
                </a:lnTo>
                <a:lnTo>
                  <a:pt x="0" y="0"/>
                </a:lnTo>
                <a:lnTo>
                  <a:pt x="1121954" y="0"/>
                </a:lnTo>
                <a:lnTo>
                  <a:pt x="1121954" y="1112137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Freeform 14"/>
          <p:cNvSpPr/>
          <p:nvPr/>
        </p:nvSpPr>
        <p:spPr>
          <a:xfrm>
            <a:off x="3108012" y="9717328"/>
            <a:ext cx="3863061" cy="845045"/>
          </a:xfrm>
          <a:custGeom>
            <a:avLst/>
            <a:gdLst/>
            <a:ahLst/>
            <a:cxnLst/>
            <a:rect l="l" t="t" r="r" b="b"/>
            <a:pathLst>
              <a:path w="3863061" h="845045">
                <a:moveTo>
                  <a:pt x="0" y="0"/>
                </a:moveTo>
                <a:lnTo>
                  <a:pt x="3863061" y="0"/>
                </a:lnTo>
                <a:lnTo>
                  <a:pt x="3863061" y="845045"/>
                </a:lnTo>
                <a:lnTo>
                  <a:pt x="0" y="84504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" name="Freeform 15"/>
          <p:cNvSpPr/>
          <p:nvPr/>
        </p:nvSpPr>
        <p:spPr>
          <a:xfrm rot="89220">
            <a:off x="3600973" y="196438"/>
            <a:ext cx="1121954" cy="1112137"/>
          </a:xfrm>
          <a:custGeom>
            <a:avLst/>
            <a:gdLst/>
            <a:ahLst/>
            <a:cxnLst/>
            <a:rect l="l" t="t" r="r" b="b"/>
            <a:pathLst>
              <a:path w="1121954" h="1112137">
                <a:moveTo>
                  <a:pt x="0" y="0"/>
                </a:moveTo>
                <a:lnTo>
                  <a:pt x="1121953" y="0"/>
                </a:lnTo>
                <a:lnTo>
                  <a:pt x="1121953" y="1112137"/>
                </a:lnTo>
                <a:lnTo>
                  <a:pt x="0" y="111213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6" name="Group 16"/>
          <p:cNvGrpSpPr/>
          <p:nvPr/>
        </p:nvGrpSpPr>
        <p:grpSpPr>
          <a:xfrm rot="95601">
            <a:off x="3791140" y="373350"/>
            <a:ext cx="3431743" cy="4823263"/>
            <a:chOff x="0" y="0"/>
            <a:chExt cx="597902" cy="840342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597902" cy="840342"/>
            </a:xfrm>
            <a:custGeom>
              <a:avLst/>
              <a:gdLst/>
              <a:ahLst/>
              <a:cxnLst/>
              <a:rect l="l" t="t" r="r" b="b"/>
              <a:pathLst>
                <a:path w="597902" h="840342">
                  <a:moveTo>
                    <a:pt x="0" y="0"/>
                  </a:moveTo>
                  <a:lnTo>
                    <a:pt x="597902" y="0"/>
                  </a:lnTo>
                  <a:lnTo>
                    <a:pt x="597902" y="840342"/>
                  </a:lnTo>
                  <a:lnTo>
                    <a:pt x="0" y="840342"/>
                  </a:lnTo>
                  <a:close/>
                </a:path>
              </a:pathLst>
            </a:custGeom>
            <a:blipFill>
              <a:blip r:embed="rId12"/>
              <a:stretch>
                <a:fillRect t="-428" b="-428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8" name="Freeform 18"/>
          <p:cNvSpPr/>
          <p:nvPr/>
        </p:nvSpPr>
        <p:spPr>
          <a:xfrm rot="1345152">
            <a:off x="5965666" y="5663855"/>
            <a:ext cx="699994" cy="864191"/>
          </a:xfrm>
          <a:custGeom>
            <a:avLst/>
            <a:gdLst/>
            <a:ahLst/>
            <a:cxnLst/>
            <a:rect l="l" t="t" r="r" b="b"/>
            <a:pathLst>
              <a:path w="699994" h="864191">
                <a:moveTo>
                  <a:pt x="0" y="0"/>
                </a:moveTo>
                <a:lnTo>
                  <a:pt x="699995" y="0"/>
                </a:lnTo>
                <a:lnTo>
                  <a:pt x="699995" y="864191"/>
                </a:lnTo>
                <a:lnTo>
                  <a:pt x="0" y="864191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9" name="Freeform 19"/>
          <p:cNvSpPr/>
          <p:nvPr/>
        </p:nvSpPr>
        <p:spPr>
          <a:xfrm rot="-821226">
            <a:off x="-1310025" y="-279506"/>
            <a:ext cx="4196123" cy="923147"/>
          </a:xfrm>
          <a:custGeom>
            <a:avLst/>
            <a:gdLst/>
            <a:ahLst/>
            <a:cxnLst/>
            <a:rect l="l" t="t" r="r" b="b"/>
            <a:pathLst>
              <a:path w="4196123" h="923147">
                <a:moveTo>
                  <a:pt x="0" y="0"/>
                </a:moveTo>
                <a:lnTo>
                  <a:pt x="4196123" y="0"/>
                </a:lnTo>
                <a:lnTo>
                  <a:pt x="4196123" y="923147"/>
                </a:lnTo>
                <a:lnTo>
                  <a:pt x="0" y="923147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20" name="Group 20"/>
          <p:cNvGrpSpPr/>
          <p:nvPr/>
        </p:nvGrpSpPr>
        <p:grpSpPr>
          <a:xfrm rot="-85550">
            <a:off x="170677" y="1887543"/>
            <a:ext cx="3590862" cy="1745509"/>
            <a:chOff x="0" y="0"/>
            <a:chExt cx="2031576" cy="987544"/>
          </a:xfrm>
        </p:grpSpPr>
        <p:sp>
          <p:nvSpPr>
            <p:cNvPr id="21" name="Freeform 21"/>
            <p:cNvSpPr/>
            <p:nvPr/>
          </p:nvSpPr>
          <p:spPr>
            <a:xfrm>
              <a:off x="10160" y="16510"/>
              <a:ext cx="2008716" cy="959604"/>
            </a:xfrm>
            <a:custGeom>
              <a:avLst/>
              <a:gdLst/>
              <a:ahLst/>
              <a:cxnLst/>
              <a:rect l="l" t="t" r="r" b="b"/>
              <a:pathLst>
                <a:path w="2008716" h="959604">
                  <a:moveTo>
                    <a:pt x="2008716" y="959604"/>
                  </a:moveTo>
                  <a:lnTo>
                    <a:pt x="0" y="951984"/>
                  </a:lnTo>
                  <a:lnTo>
                    <a:pt x="0" y="346043"/>
                  </a:lnTo>
                  <a:lnTo>
                    <a:pt x="17780" y="19050"/>
                  </a:lnTo>
                  <a:lnTo>
                    <a:pt x="999497" y="0"/>
                  </a:lnTo>
                  <a:lnTo>
                    <a:pt x="1989666" y="5080"/>
                  </a:lnTo>
                  <a:close/>
                </a:path>
              </a:pathLst>
            </a:custGeom>
            <a:solidFill>
              <a:srgbClr val="F1D4B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22"/>
            <p:cNvSpPr/>
            <p:nvPr/>
          </p:nvSpPr>
          <p:spPr>
            <a:xfrm>
              <a:off x="-3810" y="0"/>
              <a:ext cx="2037926" cy="986274"/>
            </a:xfrm>
            <a:custGeom>
              <a:avLst/>
              <a:gdLst/>
              <a:ahLst/>
              <a:cxnLst/>
              <a:rect l="l" t="t" r="r" b="b"/>
              <a:pathLst>
                <a:path w="2037926" h="986274">
                  <a:moveTo>
                    <a:pt x="2003636" y="21590"/>
                  </a:moveTo>
                  <a:cubicBezTo>
                    <a:pt x="2004906" y="34290"/>
                    <a:pt x="2004906" y="44450"/>
                    <a:pt x="2006176" y="54610"/>
                  </a:cubicBezTo>
                  <a:cubicBezTo>
                    <a:pt x="2008716" y="77652"/>
                    <a:pt x="2009986" y="96921"/>
                    <a:pt x="2012526" y="115501"/>
                  </a:cubicBezTo>
                  <a:cubicBezTo>
                    <a:pt x="2012526" y="142339"/>
                    <a:pt x="2025226" y="671539"/>
                    <a:pt x="2031576" y="698378"/>
                  </a:cubicBezTo>
                  <a:cubicBezTo>
                    <a:pt x="2037926" y="738980"/>
                    <a:pt x="2034116" y="780269"/>
                    <a:pt x="2034116" y="820871"/>
                  </a:cubicBezTo>
                  <a:cubicBezTo>
                    <a:pt x="2034116" y="856656"/>
                    <a:pt x="2035386" y="889688"/>
                    <a:pt x="2036656" y="925314"/>
                  </a:cubicBezTo>
                  <a:cubicBezTo>
                    <a:pt x="2036656" y="946904"/>
                    <a:pt x="2036656" y="960874"/>
                    <a:pt x="2036656" y="985004"/>
                  </a:cubicBezTo>
                  <a:cubicBezTo>
                    <a:pt x="2013796" y="985004"/>
                    <a:pt x="1993476" y="986274"/>
                    <a:pt x="1972107" y="985004"/>
                  </a:cubicBezTo>
                  <a:cubicBezTo>
                    <a:pt x="1872885" y="979924"/>
                    <a:pt x="1772136" y="986274"/>
                    <a:pt x="1672914" y="981194"/>
                  </a:cubicBezTo>
                  <a:cubicBezTo>
                    <a:pt x="1613380" y="977384"/>
                    <a:pt x="1555373" y="979924"/>
                    <a:pt x="1495840" y="977384"/>
                  </a:cubicBezTo>
                  <a:cubicBezTo>
                    <a:pt x="1468363" y="976114"/>
                    <a:pt x="1440886" y="974844"/>
                    <a:pt x="1413409" y="973574"/>
                  </a:cubicBezTo>
                  <a:cubicBezTo>
                    <a:pt x="1396618" y="973574"/>
                    <a:pt x="1381353" y="974844"/>
                    <a:pt x="1364561" y="974844"/>
                  </a:cubicBezTo>
                  <a:cubicBezTo>
                    <a:pt x="1321819" y="973574"/>
                    <a:pt x="1204279" y="974844"/>
                    <a:pt x="1161537" y="973574"/>
                  </a:cubicBezTo>
                  <a:cubicBezTo>
                    <a:pt x="1131007" y="972304"/>
                    <a:pt x="520409" y="981194"/>
                    <a:pt x="489879" y="979924"/>
                  </a:cubicBezTo>
                  <a:cubicBezTo>
                    <a:pt x="482246" y="979924"/>
                    <a:pt x="473087" y="981194"/>
                    <a:pt x="465455" y="981194"/>
                  </a:cubicBezTo>
                  <a:cubicBezTo>
                    <a:pt x="447137" y="981194"/>
                    <a:pt x="430345" y="982464"/>
                    <a:pt x="412028" y="982464"/>
                  </a:cubicBezTo>
                  <a:cubicBezTo>
                    <a:pt x="366233" y="982464"/>
                    <a:pt x="321964" y="981194"/>
                    <a:pt x="276169" y="979924"/>
                  </a:cubicBezTo>
                  <a:cubicBezTo>
                    <a:pt x="248692" y="978654"/>
                    <a:pt x="221216" y="977384"/>
                    <a:pt x="195265" y="976114"/>
                  </a:cubicBezTo>
                  <a:cubicBezTo>
                    <a:pt x="146417" y="974844"/>
                    <a:pt x="97569" y="973574"/>
                    <a:pt x="48260" y="973574"/>
                  </a:cubicBezTo>
                  <a:cubicBezTo>
                    <a:pt x="38100" y="973574"/>
                    <a:pt x="29210" y="973574"/>
                    <a:pt x="19050" y="972304"/>
                  </a:cubicBezTo>
                  <a:cubicBezTo>
                    <a:pt x="10160" y="971034"/>
                    <a:pt x="5080" y="964684"/>
                    <a:pt x="7620" y="955794"/>
                  </a:cubicBezTo>
                  <a:cubicBezTo>
                    <a:pt x="16510" y="924096"/>
                    <a:pt x="12700" y="906892"/>
                    <a:pt x="11430" y="889000"/>
                  </a:cubicBezTo>
                  <a:cubicBezTo>
                    <a:pt x="10160" y="852527"/>
                    <a:pt x="6350" y="816742"/>
                    <a:pt x="7620" y="780269"/>
                  </a:cubicBezTo>
                  <a:cubicBezTo>
                    <a:pt x="5080" y="734850"/>
                    <a:pt x="0" y="172619"/>
                    <a:pt x="7620" y="126512"/>
                  </a:cubicBezTo>
                  <a:cubicBezTo>
                    <a:pt x="8890" y="117565"/>
                    <a:pt x="7620" y="107931"/>
                    <a:pt x="8890" y="98985"/>
                  </a:cubicBezTo>
                  <a:cubicBezTo>
                    <a:pt x="10160" y="84534"/>
                    <a:pt x="12700" y="68706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59407" y="30480"/>
                    <a:pt x="83831" y="29210"/>
                  </a:cubicBezTo>
                  <a:cubicBezTo>
                    <a:pt x="125046" y="25400"/>
                    <a:pt x="166262" y="22860"/>
                    <a:pt x="209004" y="20320"/>
                  </a:cubicBezTo>
                  <a:cubicBezTo>
                    <a:pt x="238007" y="17780"/>
                    <a:pt x="267010" y="16510"/>
                    <a:pt x="294487" y="13970"/>
                  </a:cubicBezTo>
                  <a:cubicBezTo>
                    <a:pt x="321964" y="11430"/>
                    <a:pt x="350968" y="8890"/>
                    <a:pt x="378445" y="8890"/>
                  </a:cubicBezTo>
                  <a:cubicBezTo>
                    <a:pt x="408975" y="7620"/>
                    <a:pt x="439505" y="10160"/>
                    <a:pt x="470034" y="8890"/>
                  </a:cubicBezTo>
                  <a:cubicBezTo>
                    <a:pt x="508197" y="8890"/>
                    <a:pt x="1199700" y="6350"/>
                    <a:pt x="1237862" y="5080"/>
                  </a:cubicBezTo>
                  <a:cubicBezTo>
                    <a:pt x="1274498" y="3810"/>
                    <a:pt x="1311134" y="2540"/>
                    <a:pt x="1349296" y="2540"/>
                  </a:cubicBezTo>
                  <a:cubicBezTo>
                    <a:pt x="1411883" y="1270"/>
                    <a:pt x="1472943" y="0"/>
                    <a:pt x="1535529" y="0"/>
                  </a:cubicBezTo>
                  <a:cubicBezTo>
                    <a:pt x="1561479" y="0"/>
                    <a:pt x="1588956" y="2540"/>
                    <a:pt x="1614907" y="2540"/>
                  </a:cubicBezTo>
                  <a:cubicBezTo>
                    <a:pt x="1686652" y="3810"/>
                    <a:pt x="1759924" y="5080"/>
                    <a:pt x="1831669" y="7620"/>
                  </a:cubicBezTo>
                  <a:cubicBezTo>
                    <a:pt x="1869832" y="8890"/>
                    <a:pt x="1907994" y="12700"/>
                    <a:pt x="1946157" y="16510"/>
                  </a:cubicBezTo>
                  <a:cubicBezTo>
                    <a:pt x="1955315" y="16510"/>
                    <a:pt x="1964475" y="16510"/>
                    <a:pt x="1972107" y="16510"/>
                  </a:cubicBezTo>
                  <a:cubicBezTo>
                    <a:pt x="1984586" y="17780"/>
                    <a:pt x="1993476" y="20320"/>
                    <a:pt x="2003636" y="21590"/>
                  </a:cubicBezTo>
                  <a:close/>
                  <a:moveTo>
                    <a:pt x="2013796" y="968494"/>
                  </a:moveTo>
                  <a:cubicBezTo>
                    <a:pt x="2015066" y="951984"/>
                    <a:pt x="2016336" y="939284"/>
                    <a:pt x="2016336" y="926584"/>
                  </a:cubicBezTo>
                  <a:cubicBezTo>
                    <a:pt x="2015066" y="886247"/>
                    <a:pt x="2013796" y="849774"/>
                    <a:pt x="2013796" y="810549"/>
                  </a:cubicBezTo>
                  <a:cubicBezTo>
                    <a:pt x="2013796" y="792656"/>
                    <a:pt x="2016336" y="774764"/>
                    <a:pt x="2015066" y="756872"/>
                  </a:cubicBezTo>
                  <a:cubicBezTo>
                    <a:pt x="2015066" y="740356"/>
                    <a:pt x="2013796" y="723152"/>
                    <a:pt x="2012526" y="706636"/>
                  </a:cubicBezTo>
                  <a:cubicBezTo>
                    <a:pt x="2007446" y="681174"/>
                    <a:pt x="1996016" y="154038"/>
                    <a:pt x="1996016" y="128576"/>
                  </a:cubicBezTo>
                  <a:cubicBezTo>
                    <a:pt x="1993476" y="107243"/>
                    <a:pt x="1990936" y="85222"/>
                    <a:pt x="1988396" y="63500"/>
                  </a:cubicBezTo>
                  <a:cubicBezTo>
                    <a:pt x="1987126" y="44450"/>
                    <a:pt x="1985856" y="43180"/>
                    <a:pt x="1967528" y="41910"/>
                  </a:cubicBezTo>
                  <a:cubicBezTo>
                    <a:pt x="1962948" y="41910"/>
                    <a:pt x="1959895" y="41910"/>
                    <a:pt x="1955315" y="40640"/>
                  </a:cubicBezTo>
                  <a:cubicBezTo>
                    <a:pt x="1917153" y="36830"/>
                    <a:pt x="1877464" y="31750"/>
                    <a:pt x="1839302" y="30480"/>
                  </a:cubicBezTo>
                  <a:cubicBezTo>
                    <a:pt x="1746185" y="26670"/>
                    <a:pt x="1651543" y="25400"/>
                    <a:pt x="1558427" y="22860"/>
                  </a:cubicBezTo>
                  <a:cubicBezTo>
                    <a:pt x="1544688" y="22860"/>
                    <a:pt x="1529423" y="22860"/>
                    <a:pt x="1515685" y="22860"/>
                  </a:cubicBezTo>
                  <a:cubicBezTo>
                    <a:pt x="1492787" y="22860"/>
                    <a:pt x="1469890" y="22860"/>
                    <a:pt x="1448519" y="22860"/>
                  </a:cubicBezTo>
                  <a:cubicBezTo>
                    <a:pt x="1399671" y="22860"/>
                    <a:pt x="1350823" y="22860"/>
                    <a:pt x="1303502" y="24130"/>
                  </a:cubicBezTo>
                  <a:cubicBezTo>
                    <a:pt x="1262286" y="25400"/>
                    <a:pt x="567730" y="29210"/>
                    <a:pt x="526515" y="29210"/>
                  </a:cubicBezTo>
                  <a:cubicBezTo>
                    <a:pt x="459349" y="29210"/>
                    <a:pt x="392183" y="26670"/>
                    <a:pt x="325017" y="33020"/>
                  </a:cubicBezTo>
                  <a:cubicBezTo>
                    <a:pt x="289908" y="36830"/>
                    <a:pt x="256325" y="36830"/>
                    <a:pt x="222742" y="38100"/>
                  </a:cubicBezTo>
                  <a:cubicBezTo>
                    <a:pt x="164735" y="41910"/>
                    <a:pt x="106728" y="45720"/>
                    <a:pt x="49530" y="50800"/>
                  </a:cubicBezTo>
                  <a:cubicBezTo>
                    <a:pt x="36830" y="50800"/>
                    <a:pt x="34290" y="53340"/>
                    <a:pt x="33020" y="66641"/>
                  </a:cubicBezTo>
                  <a:cubicBezTo>
                    <a:pt x="31750" y="79028"/>
                    <a:pt x="31750" y="91415"/>
                    <a:pt x="30480" y="103802"/>
                  </a:cubicBezTo>
                  <a:cubicBezTo>
                    <a:pt x="29210" y="124447"/>
                    <a:pt x="26670" y="144404"/>
                    <a:pt x="25400" y="165049"/>
                  </a:cubicBezTo>
                  <a:cubicBezTo>
                    <a:pt x="20320" y="187070"/>
                    <a:pt x="26670" y="725216"/>
                    <a:pt x="29210" y="747237"/>
                  </a:cubicBezTo>
                  <a:cubicBezTo>
                    <a:pt x="29210" y="770635"/>
                    <a:pt x="29210" y="794721"/>
                    <a:pt x="30480" y="818119"/>
                  </a:cubicBezTo>
                  <a:cubicBezTo>
                    <a:pt x="30480" y="835323"/>
                    <a:pt x="33020" y="852527"/>
                    <a:pt x="33020" y="869731"/>
                  </a:cubicBezTo>
                  <a:cubicBezTo>
                    <a:pt x="33020" y="888311"/>
                    <a:pt x="33020" y="906892"/>
                    <a:pt x="31750" y="926584"/>
                  </a:cubicBezTo>
                  <a:cubicBezTo>
                    <a:pt x="31750" y="930394"/>
                    <a:pt x="31750" y="932934"/>
                    <a:pt x="31750" y="936744"/>
                  </a:cubicBezTo>
                  <a:cubicBezTo>
                    <a:pt x="31750" y="946904"/>
                    <a:pt x="35560" y="950714"/>
                    <a:pt x="44450" y="950714"/>
                  </a:cubicBezTo>
                  <a:cubicBezTo>
                    <a:pt x="62460" y="950714"/>
                    <a:pt x="83831" y="951984"/>
                    <a:pt x="103675" y="951984"/>
                  </a:cubicBezTo>
                  <a:cubicBezTo>
                    <a:pt x="132679" y="951984"/>
                    <a:pt x="163209" y="949444"/>
                    <a:pt x="192212" y="951984"/>
                  </a:cubicBezTo>
                  <a:cubicBezTo>
                    <a:pt x="239533" y="955794"/>
                    <a:pt x="286855" y="958334"/>
                    <a:pt x="334176" y="957064"/>
                  </a:cubicBezTo>
                  <a:cubicBezTo>
                    <a:pt x="364706" y="955794"/>
                    <a:pt x="393710" y="958334"/>
                    <a:pt x="424240" y="958334"/>
                  </a:cubicBezTo>
                  <a:cubicBezTo>
                    <a:pt x="468508" y="958334"/>
                    <a:pt x="512776" y="957064"/>
                    <a:pt x="557045" y="958334"/>
                  </a:cubicBezTo>
                  <a:cubicBezTo>
                    <a:pt x="622684" y="959604"/>
                    <a:pt x="1343190" y="949444"/>
                    <a:pt x="1410356" y="951984"/>
                  </a:cubicBezTo>
                  <a:cubicBezTo>
                    <a:pt x="1439360" y="953254"/>
                    <a:pt x="1468363" y="954524"/>
                    <a:pt x="1495840" y="954524"/>
                  </a:cubicBezTo>
                  <a:cubicBezTo>
                    <a:pt x="1546214" y="957064"/>
                    <a:pt x="1595062" y="953254"/>
                    <a:pt x="1645437" y="957064"/>
                  </a:cubicBezTo>
                  <a:cubicBezTo>
                    <a:pt x="1686652" y="959604"/>
                    <a:pt x="1727868" y="959604"/>
                    <a:pt x="1769083" y="962144"/>
                  </a:cubicBezTo>
                  <a:cubicBezTo>
                    <a:pt x="1830143" y="965954"/>
                    <a:pt x="1891203" y="968494"/>
                    <a:pt x="1952263" y="969764"/>
                  </a:cubicBezTo>
                  <a:cubicBezTo>
                    <a:pt x="1975160" y="969764"/>
                    <a:pt x="1993476" y="968494"/>
                    <a:pt x="2013796" y="968494"/>
                  </a:cubicBezTo>
                  <a:close/>
                </a:path>
              </a:pathLst>
            </a:custGeom>
            <a:solidFill>
              <a:srgbClr val="0F251E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23" name="Group 23"/>
          <p:cNvGrpSpPr/>
          <p:nvPr/>
        </p:nvGrpSpPr>
        <p:grpSpPr>
          <a:xfrm rot="-111690">
            <a:off x="286465" y="1117568"/>
            <a:ext cx="3267557" cy="947858"/>
            <a:chOff x="0" y="0"/>
            <a:chExt cx="1848662" cy="536263"/>
          </a:xfrm>
        </p:grpSpPr>
        <p:sp>
          <p:nvSpPr>
            <p:cNvPr id="24" name="Freeform 24"/>
            <p:cNvSpPr/>
            <p:nvPr/>
          </p:nvSpPr>
          <p:spPr>
            <a:xfrm>
              <a:off x="10160" y="16510"/>
              <a:ext cx="1825802" cy="508323"/>
            </a:xfrm>
            <a:custGeom>
              <a:avLst/>
              <a:gdLst/>
              <a:ahLst/>
              <a:cxnLst/>
              <a:rect l="l" t="t" r="r" b="b"/>
              <a:pathLst>
                <a:path w="1825802" h="508323">
                  <a:moveTo>
                    <a:pt x="1825802" y="508323"/>
                  </a:moveTo>
                  <a:lnTo>
                    <a:pt x="0" y="500703"/>
                  </a:lnTo>
                  <a:lnTo>
                    <a:pt x="0" y="189527"/>
                  </a:lnTo>
                  <a:lnTo>
                    <a:pt x="17780" y="19050"/>
                  </a:lnTo>
                  <a:lnTo>
                    <a:pt x="908276" y="0"/>
                  </a:lnTo>
                  <a:lnTo>
                    <a:pt x="1806752" y="5080"/>
                  </a:lnTo>
                  <a:close/>
                </a:path>
              </a:pathLst>
            </a:custGeom>
            <a:solidFill>
              <a:srgbClr val="B3BE0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25"/>
            <p:cNvSpPr/>
            <p:nvPr/>
          </p:nvSpPr>
          <p:spPr>
            <a:xfrm>
              <a:off x="-3810" y="0"/>
              <a:ext cx="1855012" cy="534993"/>
            </a:xfrm>
            <a:custGeom>
              <a:avLst/>
              <a:gdLst/>
              <a:ahLst/>
              <a:cxnLst/>
              <a:rect l="l" t="t" r="r" b="b"/>
              <a:pathLst>
                <a:path w="1855012" h="534993">
                  <a:moveTo>
                    <a:pt x="1820722" y="21590"/>
                  </a:moveTo>
                  <a:cubicBezTo>
                    <a:pt x="1821992" y="34290"/>
                    <a:pt x="1821992" y="44450"/>
                    <a:pt x="1823262" y="54610"/>
                  </a:cubicBezTo>
                  <a:cubicBezTo>
                    <a:pt x="1825802" y="70669"/>
                    <a:pt x="1827072" y="79825"/>
                    <a:pt x="1829612" y="88653"/>
                  </a:cubicBezTo>
                  <a:cubicBezTo>
                    <a:pt x="1829612" y="101405"/>
                    <a:pt x="1842312" y="352848"/>
                    <a:pt x="1848662" y="365600"/>
                  </a:cubicBezTo>
                  <a:cubicBezTo>
                    <a:pt x="1855012" y="384892"/>
                    <a:pt x="1851202" y="404510"/>
                    <a:pt x="1851202" y="423802"/>
                  </a:cubicBezTo>
                  <a:cubicBezTo>
                    <a:pt x="1851202" y="440804"/>
                    <a:pt x="1852472" y="456499"/>
                    <a:pt x="1853742" y="474033"/>
                  </a:cubicBezTo>
                  <a:cubicBezTo>
                    <a:pt x="1853742" y="495623"/>
                    <a:pt x="1853742" y="509593"/>
                    <a:pt x="1853742" y="533723"/>
                  </a:cubicBezTo>
                  <a:cubicBezTo>
                    <a:pt x="1830882" y="533723"/>
                    <a:pt x="1810562" y="534993"/>
                    <a:pt x="1789787" y="533723"/>
                  </a:cubicBezTo>
                  <a:cubicBezTo>
                    <a:pt x="1699993" y="528643"/>
                    <a:pt x="1608819" y="534993"/>
                    <a:pt x="1519025" y="529913"/>
                  </a:cubicBezTo>
                  <a:cubicBezTo>
                    <a:pt x="1465149" y="526103"/>
                    <a:pt x="1412655" y="528643"/>
                    <a:pt x="1358779" y="526103"/>
                  </a:cubicBezTo>
                  <a:cubicBezTo>
                    <a:pt x="1333913" y="524833"/>
                    <a:pt x="1309047" y="523563"/>
                    <a:pt x="1284181" y="522293"/>
                  </a:cubicBezTo>
                  <a:cubicBezTo>
                    <a:pt x="1268986" y="522293"/>
                    <a:pt x="1255171" y="523563"/>
                    <a:pt x="1239975" y="523563"/>
                  </a:cubicBezTo>
                  <a:cubicBezTo>
                    <a:pt x="1201295" y="522293"/>
                    <a:pt x="1094925" y="523563"/>
                    <a:pt x="1056245" y="522293"/>
                  </a:cubicBezTo>
                  <a:cubicBezTo>
                    <a:pt x="1028616" y="521023"/>
                    <a:pt x="476042" y="529913"/>
                    <a:pt x="448413" y="528643"/>
                  </a:cubicBezTo>
                  <a:cubicBezTo>
                    <a:pt x="441506" y="528643"/>
                    <a:pt x="433218" y="529913"/>
                    <a:pt x="426310" y="529913"/>
                  </a:cubicBezTo>
                  <a:cubicBezTo>
                    <a:pt x="409733" y="529913"/>
                    <a:pt x="394537" y="531183"/>
                    <a:pt x="377960" y="531183"/>
                  </a:cubicBezTo>
                  <a:cubicBezTo>
                    <a:pt x="336517" y="531183"/>
                    <a:pt x="296456" y="529913"/>
                    <a:pt x="255012" y="528643"/>
                  </a:cubicBezTo>
                  <a:cubicBezTo>
                    <a:pt x="230147" y="527373"/>
                    <a:pt x="205281" y="526103"/>
                    <a:pt x="181796" y="524833"/>
                  </a:cubicBezTo>
                  <a:cubicBezTo>
                    <a:pt x="137591" y="523563"/>
                    <a:pt x="93385" y="522293"/>
                    <a:pt x="48260" y="522293"/>
                  </a:cubicBezTo>
                  <a:cubicBezTo>
                    <a:pt x="38100" y="522293"/>
                    <a:pt x="29210" y="522293"/>
                    <a:pt x="19050" y="521023"/>
                  </a:cubicBezTo>
                  <a:cubicBezTo>
                    <a:pt x="10160" y="519753"/>
                    <a:pt x="5080" y="513403"/>
                    <a:pt x="7620" y="504513"/>
                  </a:cubicBezTo>
                  <a:cubicBezTo>
                    <a:pt x="16510" y="472848"/>
                    <a:pt x="12700" y="464673"/>
                    <a:pt x="11430" y="456172"/>
                  </a:cubicBezTo>
                  <a:cubicBezTo>
                    <a:pt x="10160" y="438842"/>
                    <a:pt x="6350" y="421840"/>
                    <a:pt x="7620" y="404510"/>
                  </a:cubicBezTo>
                  <a:cubicBezTo>
                    <a:pt x="5080" y="382930"/>
                    <a:pt x="0" y="115792"/>
                    <a:pt x="7620" y="93884"/>
                  </a:cubicBezTo>
                  <a:cubicBezTo>
                    <a:pt x="8890" y="89634"/>
                    <a:pt x="7620" y="85056"/>
                    <a:pt x="8890" y="80805"/>
                  </a:cubicBezTo>
                  <a:cubicBezTo>
                    <a:pt x="10160" y="73939"/>
                    <a:pt x="12700" y="66419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58849" y="30480"/>
                    <a:pt x="80952" y="29210"/>
                  </a:cubicBezTo>
                  <a:cubicBezTo>
                    <a:pt x="118250" y="25400"/>
                    <a:pt x="155549" y="22860"/>
                    <a:pt x="194229" y="20320"/>
                  </a:cubicBezTo>
                  <a:cubicBezTo>
                    <a:pt x="220477" y="17780"/>
                    <a:pt x="246724" y="16510"/>
                    <a:pt x="271590" y="13970"/>
                  </a:cubicBezTo>
                  <a:cubicBezTo>
                    <a:pt x="296456" y="11430"/>
                    <a:pt x="322703" y="8890"/>
                    <a:pt x="347569" y="8890"/>
                  </a:cubicBezTo>
                  <a:cubicBezTo>
                    <a:pt x="375197" y="7620"/>
                    <a:pt x="402826" y="10160"/>
                    <a:pt x="430455" y="8890"/>
                  </a:cubicBezTo>
                  <a:cubicBezTo>
                    <a:pt x="464991" y="8890"/>
                    <a:pt x="1090780" y="6350"/>
                    <a:pt x="1125316" y="5080"/>
                  </a:cubicBezTo>
                  <a:cubicBezTo>
                    <a:pt x="1158471" y="3810"/>
                    <a:pt x="1191625" y="2540"/>
                    <a:pt x="1226161" y="2540"/>
                  </a:cubicBezTo>
                  <a:cubicBezTo>
                    <a:pt x="1282800" y="1270"/>
                    <a:pt x="1338057" y="0"/>
                    <a:pt x="1394696" y="0"/>
                  </a:cubicBezTo>
                  <a:cubicBezTo>
                    <a:pt x="1418181" y="0"/>
                    <a:pt x="1443046" y="2540"/>
                    <a:pt x="1466531" y="2540"/>
                  </a:cubicBezTo>
                  <a:cubicBezTo>
                    <a:pt x="1531458" y="3810"/>
                    <a:pt x="1597767" y="5080"/>
                    <a:pt x="1662695" y="7620"/>
                  </a:cubicBezTo>
                  <a:cubicBezTo>
                    <a:pt x="1697230" y="8890"/>
                    <a:pt x="1731766" y="12700"/>
                    <a:pt x="1766302" y="16510"/>
                  </a:cubicBezTo>
                  <a:cubicBezTo>
                    <a:pt x="1774591" y="16510"/>
                    <a:pt x="1782879" y="16510"/>
                    <a:pt x="1789787" y="16510"/>
                  </a:cubicBezTo>
                  <a:cubicBezTo>
                    <a:pt x="1801672" y="17780"/>
                    <a:pt x="1810562" y="20320"/>
                    <a:pt x="1820722" y="21590"/>
                  </a:cubicBezTo>
                  <a:close/>
                  <a:moveTo>
                    <a:pt x="1830882" y="517213"/>
                  </a:moveTo>
                  <a:cubicBezTo>
                    <a:pt x="1832152" y="500703"/>
                    <a:pt x="1833422" y="488003"/>
                    <a:pt x="1833422" y="475303"/>
                  </a:cubicBezTo>
                  <a:cubicBezTo>
                    <a:pt x="1832152" y="454864"/>
                    <a:pt x="1830882" y="437535"/>
                    <a:pt x="1830882" y="418897"/>
                  </a:cubicBezTo>
                  <a:cubicBezTo>
                    <a:pt x="1830882" y="410396"/>
                    <a:pt x="1833422" y="401894"/>
                    <a:pt x="1832152" y="393393"/>
                  </a:cubicBezTo>
                  <a:cubicBezTo>
                    <a:pt x="1832152" y="385546"/>
                    <a:pt x="1830882" y="377371"/>
                    <a:pt x="1829612" y="369524"/>
                  </a:cubicBezTo>
                  <a:cubicBezTo>
                    <a:pt x="1824532" y="357426"/>
                    <a:pt x="1813102" y="106963"/>
                    <a:pt x="1813102" y="94865"/>
                  </a:cubicBezTo>
                  <a:cubicBezTo>
                    <a:pt x="1810562" y="84729"/>
                    <a:pt x="1808022" y="74266"/>
                    <a:pt x="1805482" y="63500"/>
                  </a:cubicBezTo>
                  <a:cubicBezTo>
                    <a:pt x="1804212" y="44450"/>
                    <a:pt x="1802942" y="43180"/>
                    <a:pt x="1785642" y="41910"/>
                  </a:cubicBezTo>
                  <a:cubicBezTo>
                    <a:pt x="1781498" y="41910"/>
                    <a:pt x="1778735" y="41910"/>
                    <a:pt x="1774591" y="40640"/>
                  </a:cubicBezTo>
                  <a:cubicBezTo>
                    <a:pt x="1740055" y="36830"/>
                    <a:pt x="1704138" y="31750"/>
                    <a:pt x="1669602" y="30480"/>
                  </a:cubicBezTo>
                  <a:cubicBezTo>
                    <a:pt x="1585334" y="26670"/>
                    <a:pt x="1499685" y="25400"/>
                    <a:pt x="1415418" y="22860"/>
                  </a:cubicBezTo>
                  <a:cubicBezTo>
                    <a:pt x="1402985" y="22860"/>
                    <a:pt x="1389170" y="22860"/>
                    <a:pt x="1376738" y="22860"/>
                  </a:cubicBezTo>
                  <a:cubicBezTo>
                    <a:pt x="1356016" y="22860"/>
                    <a:pt x="1335295" y="22860"/>
                    <a:pt x="1315954" y="22860"/>
                  </a:cubicBezTo>
                  <a:cubicBezTo>
                    <a:pt x="1271748" y="22860"/>
                    <a:pt x="1227543" y="22860"/>
                    <a:pt x="1184718" y="24130"/>
                  </a:cubicBezTo>
                  <a:cubicBezTo>
                    <a:pt x="1147419" y="25400"/>
                    <a:pt x="518866" y="29210"/>
                    <a:pt x="481568" y="29210"/>
                  </a:cubicBezTo>
                  <a:cubicBezTo>
                    <a:pt x="420785" y="29210"/>
                    <a:pt x="360002" y="26670"/>
                    <a:pt x="299218" y="33020"/>
                  </a:cubicBezTo>
                  <a:cubicBezTo>
                    <a:pt x="267445" y="36830"/>
                    <a:pt x="237054" y="36830"/>
                    <a:pt x="206662" y="38100"/>
                  </a:cubicBezTo>
                  <a:cubicBezTo>
                    <a:pt x="154168" y="41910"/>
                    <a:pt x="101673" y="45720"/>
                    <a:pt x="49530" y="50800"/>
                  </a:cubicBezTo>
                  <a:cubicBezTo>
                    <a:pt x="36830" y="50800"/>
                    <a:pt x="34290" y="53340"/>
                    <a:pt x="33020" y="65438"/>
                  </a:cubicBezTo>
                  <a:cubicBezTo>
                    <a:pt x="31750" y="71323"/>
                    <a:pt x="31750" y="77209"/>
                    <a:pt x="30480" y="83094"/>
                  </a:cubicBezTo>
                  <a:cubicBezTo>
                    <a:pt x="29210" y="92904"/>
                    <a:pt x="26670" y="102386"/>
                    <a:pt x="25400" y="112195"/>
                  </a:cubicBezTo>
                  <a:cubicBezTo>
                    <a:pt x="20320" y="122658"/>
                    <a:pt x="26670" y="378352"/>
                    <a:pt x="29210" y="388815"/>
                  </a:cubicBezTo>
                  <a:cubicBezTo>
                    <a:pt x="29210" y="399932"/>
                    <a:pt x="29210" y="411377"/>
                    <a:pt x="30480" y="422494"/>
                  </a:cubicBezTo>
                  <a:cubicBezTo>
                    <a:pt x="30480" y="430668"/>
                    <a:pt x="33020" y="438842"/>
                    <a:pt x="33020" y="447017"/>
                  </a:cubicBezTo>
                  <a:cubicBezTo>
                    <a:pt x="33020" y="455845"/>
                    <a:pt x="33020" y="464673"/>
                    <a:pt x="31750" y="475303"/>
                  </a:cubicBezTo>
                  <a:cubicBezTo>
                    <a:pt x="31750" y="479113"/>
                    <a:pt x="31750" y="481653"/>
                    <a:pt x="31750" y="485463"/>
                  </a:cubicBezTo>
                  <a:cubicBezTo>
                    <a:pt x="31750" y="495623"/>
                    <a:pt x="35560" y="499433"/>
                    <a:pt x="44450" y="499433"/>
                  </a:cubicBezTo>
                  <a:cubicBezTo>
                    <a:pt x="61612" y="499433"/>
                    <a:pt x="80952" y="500703"/>
                    <a:pt x="98910" y="500703"/>
                  </a:cubicBezTo>
                  <a:cubicBezTo>
                    <a:pt x="125158" y="500703"/>
                    <a:pt x="152786" y="498163"/>
                    <a:pt x="179034" y="500703"/>
                  </a:cubicBezTo>
                  <a:cubicBezTo>
                    <a:pt x="221858" y="504513"/>
                    <a:pt x="264683" y="507053"/>
                    <a:pt x="307507" y="505783"/>
                  </a:cubicBezTo>
                  <a:cubicBezTo>
                    <a:pt x="335136" y="504513"/>
                    <a:pt x="361383" y="507053"/>
                    <a:pt x="389012" y="507053"/>
                  </a:cubicBezTo>
                  <a:cubicBezTo>
                    <a:pt x="429073" y="507053"/>
                    <a:pt x="469135" y="505783"/>
                    <a:pt x="509196" y="507053"/>
                  </a:cubicBezTo>
                  <a:cubicBezTo>
                    <a:pt x="568598" y="508323"/>
                    <a:pt x="1220635" y="498163"/>
                    <a:pt x="1281419" y="500703"/>
                  </a:cubicBezTo>
                  <a:cubicBezTo>
                    <a:pt x="1307666" y="501973"/>
                    <a:pt x="1333913" y="503243"/>
                    <a:pt x="1358779" y="503243"/>
                  </a:cubicBezTo>
                  <a:cubicBezTo>
                    <a:pt x="1404366" y="505783"/>
                    <a:pt x="1448572" y="501973"/>
                    <a:pt x="1494160" y="505783"/>
                  </a:cubicBezTo>
                  <a:cubicBezTo>
                    <a:pt x="1531458" y="508323"/>
                    <a:pt x="1568757" y="508323"/>
                    <a:pt x="1606056" y="510863"/>
                  </a:cubicBezTo>
                  <a:cubicBezTo>
                    <a:pt x="1661313" y="514673"/>
                    <a:pt x="1716571" y="517213"/>
                    <a:pt x="1771828" y="518483"/>
                  </a:cubicBezTo>
                  <a:cubicBezTo>
                    <a:pt x="1792549" y="518483"/>
                    <a:pt x="1810562" y="517213"/>
                    <a:pt x="1830882" y="517213"/>
                  </a:cubicBezTo>
                  <a:close/>
                </a:path>
              </a:pathLst>
            </a:custGeom>
            <a:solidFill>
              <a:srgbClr val="0F251E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6" name="Freeform 26"/>
          <p:cNvSpPr/>
          <p:nvPr/>
        </p:nvSpPr>
        <p:spPr>
          <a:xfrm>
            <a:off x="2930889" y="3227900"/>
            <a:ext cx="735589" cy="899116"/>
          </a:xfrm>
          <a:custGeom>
            <a:avLst/>
            <a:gdLst/>
            <a:ahLst/>
            <a:cxnLst/>
            <a:rect l="l" t="t" r="r" b="b"/>
            <a:pathLst>
              <a:path w="735589" h="899116">
                <a:moveTo>
                  <a:pt x="0" y="0"/>
                </a:moveTo>
                <a:lnTo>
                  <a:pt x="735589" y="0"/>
                </a:lnTo>
                <a:lnTo>
                  <a:pt x="735589" y="899116"/>
                </a:lnTo>
                <a:lnTo>
                  <a:pt x="0" y="899116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7" name="Freeform 27"/>
          <p:cNvSpPr/>
          <p:nvPr/>
        </p:nvSpPr>
        <p:spPr>
          <a:xfrm rot="-987918">
            <a:off x="383370" y="4038690"/>
            <a:ext cx="2811876" cy="1817175"/>
          </a:xfrm>
          <a:custGeom>
            <a:avLst/>
            <a:gdLst/>
            <a:ahLst/>
            <a:cxnLst/>
            <a:rect l="l" t="t" r="r" b="b"/>
            <a:pathLst>
              <a:path w="2811876" h="1817175">
                <a:moveTo>
                  <a:pt x="0" y="0"/>
                </a:moveTo>
                <a:lnTo>
                  <a:pt x="2811876" y="0"/>
                </a:lnTo>
                <a:lnTo>
                  <a:pt x="2811876" y="1817175"/>
                </a:lnTo>
                <a:lnTo>
                  <a:pt x="0" y="1817175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8" name="TextBox 28"/>
          <p:cNvSpPr txBox="1"/>
          <p:nvPr/>
        </p:nvSpPr>
        <p:spPr>
          <a:xfrm rot="137405">
            <a:off x="3831425" y="7478829"/>
            <a:ext cx="3064025" cy="16664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147"/>
              </a:lnSpc>
            </a:pPr>
            <a:r>
              <a:rPr lang="en-US" sz="1952">
                <a:solidFill>
                  <a:srgbClr val="FFFFFF"/>
                </a:solidFill>
                <a:latin typeface="อีฟดอวอิ้ง"/>
                <a:ea typeface="อีฟดอวอิ้ง"/>
                <a:cs typeface="อีฟดอวอิ้ง"/>
                <a:sym typeface="อีฟดอวอิ้ง"/>
              </a:rPr>
              <a:t>Our taste buddies help with serving, setting, encouraging children to eat their food and also try new foods.</a:t>
            </a:r>
          </a:p>
          <a:p>
            <a:pPr algn="ctr">
              <a:lnSpc>
                <a:spcPts val="2021"/>
              </a:lnSpc>
            </a:pPr>
            <a:r>
              <a:rPr lang="en-US" sz="1838">
                <a:solidFill>
                  <a:srgbClr val="FFFFFF"/>
                </a:solidFill>
                <a:latin typeface="อีฟดอวอิ้ง"/>
                <a:ea typeface="อีฟดอวอิ้ง"/>
                <a:cs typeface="อีฟดอวอิ้ง"/>
                <a:sym typeface="อีฟดอวอิ้ง"/>
              </a:rPr>
              <a:t>They are food ambassadors!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534203" y="9954777"/>
            <a:ext cx="3026632" cy="3230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165"/>
              </a:lnSpc>
            </a:pPr>
            <a:r>
              <a:rPr lang="en-US" sz="1968">
                <a:solidFill>
                  <a:srgbClr val="F1D4BE"/>
                </a:solidFill>
                <a:latin typeface="อีฟดอวอิ้ง"/>
                <a:ea typeface="อีฟดอวอิ้ง"/>
                <a:cs typeface="อีฟดอวอิ้ง"/>
                <a:sym typeface="อีฟดอวอิ้ง"/>
              </a:rPr>
              <a:t>edwardsandward.co.uk</a:t>
            </a:r>
          </a:p>
        </p:txBody>
      </p:sp>
      <p:sp>
        <p:nvSpPr>
          <p:cNvPr id="30" name="TextBox 30"/>
          <p:cNvSpPr txBox="1"/>
          <p:nvPr/>
        </p:nvSpPr>
        <p:spPr>
          <a:xfrm rot="114106">
            <a:off x="2548461" y="6033412"/>
            <a:ext cx="3098844" cy="10401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19"/>
              </a:lnSpc>
            </a:pPr>
            <a:r>
              <a:rPr lang="en-US" sz="2799" dirty="0">
                <a:solidFill>
                  <a:srgbClr val="FFFFFF"/>
                </a:solidFill>
                <a:latin typeface="อีฟดอวอิ้ง"/>
                <a:ea typeface="อีฟดอวอิ้ง"/>
                <a:cs typeface="อีฟดอวอิ้ง"/>
                <a:sym typeface="อีฟดอวอิ้ง"/>
              </a:rPr>
              <a:t>Why don’t you become a Taste Buddy?</a:t>
            </a:r>
          </a:p>
        </p:txBody>
      </p:sp>
      <p:sp>
        <p:nvSpPr>
          <p:cNvPr id="31" name="TextBox 31"/>
          <p:cNvSpPr txBox="1"/>
          <p:nvPr/>
        </p:nvSpPr>
        <p:spPr>
          <a:xfrm rot="-111690">
            <a:off x="472867" y="1311672"/>
            <a:ext cx="2878784" cy="5829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070"/>
              </a:lnSpc>
            </a:pPr>
            <a:r>
              <a:rPr lang="en-US" sz="2300">
                <a:solidFill>
                  <a:srgbClr val="0F251E"/>
                </a:solidFill>
                <a:latin typeface="อีฟดอวอิ้ง"/>
                <a:ea typeface="อีฟดอวอิ้ง"/>
                <a:cs typeface="อีฟดอวอิ้ง"/>
                <a:sym typeface="อีฟดอวอิ้ง"/>
              </a:rPr>
              <a:t>We want you to join us on this journey</a:t>
            </a:r>
          </a:p>
        </p:txBody>
      </p:sp>
      <p:sp>
        <p:nvSpPr>
          <p:cNvPr id="32" name="TextBox 32"/>
          <p:cNvSpPr txBox="1"/>
          <p:nvPr/>
        </p:nvSpPr>
        <p:spPr>
          <a:xfrm rot="-102176">
            <a:off x="284178" y="2148887"/>
            <a:ext cx="3363295" cy="13290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089"/>
              </a:lnSpc>
            </a:pPr>
            <a:r>
              <a:rPr lang="en-US" sz="1899">
                <a:solidFill>
                  <a:srgbClr val="0F251E"/>
                </a:solidFill>
                <a:latin typeface="อีฟดอวอิ้ง"/>
                <a:ea typeface="อีฟดอวอิ้ง"/>
                <a:cs typeface="อีฟดอวอิ้ง"/>
                <a:sym typeface="อีฟดอวอิ้ง"/>
              </a:rPr>
              <a:t>Get involved in our Garden club </a:t>
            </a:r>
          </a:p>
          <a:p>
            <a:pPr algn="ctr">
              <a:lnSpc>
                <a:spcPts val="2089"/>
              </a:lnSpc>
            </a:pPr>
            <a:endParaRPr lang="en-US" sz="1899">
              <a:solidFill>
                <a:srgbClr val="0F251E"/>
              </a:solidFill>
              <a:latin typeface="อีฟดอวอิ้ง"/>
              <a:ea typeface="อีฟดอวอิ้ง"/>
              <a:cs typeface="อีฟดอวอิ้ง"/>
              <a:sym typeface="อีฟดอวอิ้ง"/>
            </a:endParaRPr>
          </a:p>
          <a:p>
            <a:pPr algn="ctr">
              <a:lnSpc>
                <a:spcPts val="2089"/>
              </a:lnSpc>
            </a:pPr>
            <a:r>
              <a:rPr lang="en-US" sz="1899">
                <a:solidFill>
                  <a:srgbClr val="0F251E"/>
                </a:solidFill>
                <a:latin typeface="อีฟดอวอิ้ง"/>
                <a:ea typeface="อีฟดอวอิ้ง"/>
                <a:cs typeface="อีฟดอวอิ้ง"/>
                <a:sym typeface="อีฟดอวอิ้ง"/>
              </a:rPr>
              <a:t>Join our fight against food waste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7560000" cy="10692000"/>
          </a:xfrm>
          <a:custGeom>
            <a:avLst/>
            <a:gdLst/>
            <a:ahLst/>
            <a:cxnLst/>
            <a:rect l="l" t="t" r="r" b="b"/>
            <a:pathLst>
              <a:path w="7560000" h="10692000">
                <a:moveTo>
                  <a:pt x="0" y="0"/>
                </a:moveTo>
                <a:lnTo>
                  <a:pt x="7560000" y="0"/>
                </a:lnTo>
                <a:lnTo>
                  <a:pt x="7560000" y="10692000"/>
                </a:lnTo>
                <a:lnTo>
                  <a:pt x="0" y="10692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57583" t="-1069" r="-57583" b="-1069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 rot="76412">
            <a:off x="1716144" y="1075535"/>
            <a:ext cx="4127713" cy="746412"/>
            <a:chOff x="0" y="0"/>
            <a:chExt cx="2335306" cy="422292"/>
          </a:xfrm>
        </p:grpSpPr>
        <p:sp>
          <p:nvSpPr>
            <p:cNvPr id="4" name="Freeform 4"/>
            <p:cNvSpPr/>
            <p:nvPr/>
          </p:nvSpPr>
          <p:spPr>
            <a:xfrm>
              <a:off x="10160" y="16510"/>
              <a:ext cx="2312446" cy="394352"/>
            </a:xfrm>
            <a:custGeom>
              <a:avLst/>
              <a:gdLst/>
              <a:ahLst/>
              <a:cxnLst/>
              <a:rect l="l" t="t" r="r" b="b"/>
              <a:pathLst>
                <a:path w="2312446" h="394352">
                  <a:moveTo>
                    <a:pt x="2312446" y="394352"/>
                  </a:moveTo>
                  <a:lnTo>
                    <a:pt x="0" y="386732"/>
                  </a:lnTo>
                  <a:lnTo>
                    <a:pt x="0" y="149999"/>
                  </a:lnTo>
                  <a:lnTo>
                    <a:pt x="17780" y="19050"/>
                  </a:lnTo>
                  <a:lnTo>
                    <a:pt x="1150972" y="0"/>
                  </a:lnTo>
                  <a:lnTo>
                    <a:pt x="2293396" y="5080"/>
                  </a:lnTo>
                  <a:close/>
                </a:path>
              </a:pathLst>
            </a:custGeom>
            <a:solidFill>
              <a:srgbClr val="B3BE0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Freeform 5"/>
            <p:cNvSpPr/>
            <p:nvPr/>
          </p:nvSpPr>
          <p:spPr>
            <a:xfrm>
              <a:off x="-3810" y="0"/>
              <a:ext cx="2341656" cy="421022"/>
            </a:xfrm>
            <a:custGeom>
              <a:avLst/>
              <a:gdLst/>
              <a:ahLst/>
              <a:cxnLst/>
              <a:rect l="l" t="t" r="r" b="b"/>
              <a:pathLst>
                <a:path w="2341656" h="421022">
                  <a:moveTo>
                    <a:pt x="2307366" y="21590"/>
                  </a:moveTo>
                  <a:cubicBezTo>
                    <a:pt x="2308636" y="34290"/>
                    <a:pt x="2308636" y="44450"/>
                    <a:pt x="2309906" y="54610"/>
                  </a:cubicBezTo>
                  <a:cubicBezTo>
                    <a:pt x="2312446" y="68906"/>
                    <a:pt x="2313716" y="75507"/>
                    <a:pt x="2316256" y="81872"/>
                  </a:cubicBezTo>
                  <a:cubicBezTo>
                    <a:pt x="2316256" y="91067"/>
                    <a:pt x="2328956" y="272363"/>
                    <a:pt x="2335306" y="281557"/>
                  </a:cubicBezTo>
                  <a:cubicBezTo>
                    <a:pt x="2341656" y="295467"/>
                    <a:pt x="2337846" y="309612"/>
                    <a:pt x="2337846" y="323522"/>
                  </a:cubicBezTo>
                  <a:cubicBezTo>
                    <a:pt x="2337846" y="335781"/>
                    <a:pt x="2339116" y="347097"/>
                    <a:pt x="2340386" y="360062"/>
                  </a:cubicBezTo>
                  <a:cubicBezTo>
                    <a:pt x="2340386" y="381652"/>
                    <a:pt x="2340386" y="395622"/>
                    <a:pt x="2340386" y="419752"/>
                  </a:cubicBezTo>
                  <a:cubicBezTo>
                    <a:pt x="2317526" y="419752"/>
                    <a:pt x="2297206" y="421022"/>
                    <a:pt x="2274852" y="419752"/>
                  </a:cubicBezTo>
                  <a:cubicBezTo>
                    <a:pt x="2159973" y="414672"/>
                    <a:pt x="2043326" y="421022"/>
                    <a:pt x="1928447" y="415942"/>
                  </a:cubicBezTo>
                  <a:cubicBezTo>
                    <a:pt x="1859519" y="412132"/>
                    <a:pt x="1792359" y="414672"/>
                    <a:pt x="1723432" y="412132"/>
                  </a:cubicBezTo>
                  <a:cubicBezTo>
                    <a:pt x="1691619" y="410862"/>
                    <a:pt x="1659806" y="409592"/>
                    <a:pt x="1627993" y="408322"/>
                  </a:cubicBezTo>
                  <a:cubicBezTo>
                    <a:pt x="1608552" y="408322"/>
                    <a:pt x="1590879" y="409592"/>
                    <a:pt x="1571437" y="409592"/>
                  </a:cubicBezTo>
                  <a:cubicBezTo>
                    <a:pt x="1521951" y="408322"/>
                    <a:pt x="1385863" y="409592"/>
                    <a:pt x="1336377" y="408322"/>
                  </a:cubicBezTo>
                  <a:cubicBezTo>
                    <a:pt x="1301029" y="407052"/>
                    <a:pt x="594080" y="415942"/>
                    <a:pt x="558733" y="414672"/>
                  </a:cubicBezTo>
                  <a:cubicBezTo>
                    <a:pt x="549896" y="414672"/>
                    <a:pt x="539292" y="415942"/>
                    <a:pt x="530455" y="415942"/>
                  </a:cubicBezTo>
                  <a:cubicBezTo>
                    <a:pt x="509246" y="415942"/>
                    <a:pt x="489805" y="417212"/>
                    <a:pt x="468597" y="417212"/>
                  </a:cubicBezTo>
                  <a:cubicBezTo>
                    <a:pt x="415576" y="417212"/>
                    <a:pt x="364322" y="415942"/>
                    <a:pt x="311301" y="414672"/>
                  </a:cubicBezTo>
                  <a:cubicBezTo>
                    <a:pt x="279488" y="413402"/>
                    <a:pt x="247675" y="412132"/>
                    <a:pt x="217630" y="410862"/>
                  </a:cubicBezTo>
                  <a:cubicBezTo>
                    <a:pt x="161074" y="409592"/>
                    <a:pt x="104518" y="408322"/>
                    <a:pt x="48260" y="408322"/>
                  </a:cubicBezTo>
                  <a:cubicBezTo>
                    <a:pt x="38100" y="408322"/>
                    <a:pt x="29210" y="408322"/>
                    <a:pt x="19050" y="407052"/>
                  </a:cubicBezTo>
                  <a:cubicBezTo>
                    <a:pt x="10160" y="405782"/>
                    <a:pt x="5080" y="399432"/>
                    <a:pt x="7620" y="390542"/>
                  </a:cubicBezTo>
                  <a:cubicBezTo>
                    <a:pt x="16510" y="358885"/>
                    <a:pt x="12700" y="352991"/>
                    <a:pt x="11430" y="346862"/>
                  </a:cubicBezTo>
                  <a:cubicBezTo>
                    <a:pt x="10160" y="334367"/>
                    <a:pt x="6350" y="322107"/>
                    <a:pt x="7620" y="309612"/>
                  </a:cubicBezTo>
                  <a:cubicBezTo>
                    <a:pt x="5080" y="294052"/>
                    <a:pt x="0" y="101440"/>
                    <a:pt x="7620" y="85644"/>
                  </a:cubicBezTo>
                  <a:cubicBezTo>
                    <a:pt x="8890" y="82580"/>
                    <a:pt x="7620" y="79279"/>
                    <a:pt x="8890" y="76214"/>
                  </a:cubicBezTo>
                  <a:cubicBezTo>
                    <a:pt x="10160" y="71263"/>
                    <a:pt x="12700" y="65841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60334" y="30480"/>
                    <a:pt x="88612" y="29210"/>
                  </a:cubicBezTo>
                  <a:cubicBezTo>
                    <a:pt x="136331" y="25400"/>
                    <a:pt x="184050" y="22860"/>
                    <a:pt x="233536" y="20320"/>
                  </a:cubicBezTo>
                  <a:cubicBezTo>
                    <a:pt x="267116" y="17780"/>
                    <a:pt x="300696" y="16510"/>
                    <a:pt x="332509" y="13970"/>
                  </a:cubicBezTo>
                  <a:cubicBezTo>
                    <a:pt x="364322" y="11430"/>
                    <a:pt x="397902" y="8890"/>
                    <a:pt x="429715" y="8890"/>
                  </a:cubicBezTo>
                  <a:cubicBezTo>
                    <a:pt x="465062" y="7620"/>
                    <a:pt x="500410" y="10160"/>
                    <a:pt x="535757" y="8890"/>
                  </a:cubicBezTo>
                  <a:cubicBezTo>
                    <a:pt x="579941" y="8890"/>
                    <a:pt x="1380561" y="6350"/>
                    <a:pt x="1424745" y="5080"/>
                  </a:cubicBezTo>
                  <a:cubicBezTo>
                    <a:pt x="1467162" y="3810"/>
                    <a:pt x="1509579" y="2540"/>
                    <a:pt x="1553764" y="2540"/>
                  </a:cubicBezTo>
                  <a:cubicBezTo>
                    <a:pt x="1626226" y="1270"/>
                    <a:pt x="1696921" y="0"/>
                    <a:pt x="1769383" y="0"/>
                  </a:cubicBezTo>
                  <a:cubicBezTo>
                    <a:pt x="1799428" y="0"/>
                    <a:pt x="1831241" y="2540"/>
                    <a:pt x="1861287" y="2540"/>
                  </a:cubicBezTo>
                  <a:cubicBezTo>
                    <a:pt x="1944353" y="3810"/>
                    <a:pt x="2029187" y="5080"/>
                    <a:pt x="2112254" y="7620"/>
                  </a:cubicBezTo>
                  <a:cubicBezTo>
                    <a:pt x="2156438" y="8890"/>
                    <a:pt x="2200622" y="12700"/>
                    <a:pt x="2244807" y="16510"/>
                  </a:cubicBezTo>
                  <a:cubicBezTo>
                    <a:pt x="2255411" y="16510"/>
                    <a:pt x="2266015" y="16510"/>
                    <a:pt x="2274852" y="16510"/>
                  </a:cubicBezTo>
                  <a:cubicBezTo>
                    <a:pt x="2288316" y="17780"/>
                    <a:pt x="2297206" y="20320"/>
                    <a:pt x="2307366" y="21590"/>
                  </a:cubicBezTo>
                  <a:close/>
                  <a:moveTo>
                    <a:pt x="2317526" y="403242"/>
                  </a:moveTo>
                  <a:cubicBezTo>
                    <a:pt x="2318796" y="386732"/>
                    <a:pt x="2320066" y="374032"/>
                    <a:pt x="2320066" y="361332"/>
                  </a:cubicBezTo>
                  <a:cubicBezTo>
                    <a:pt x="2318796" y="345919"/>
                    <a:pt x="2317526" y="333423"/>
                    <a:pt x="2317526" y="319985"/>
                  </a:cubicBezTo>
                  <a:cubicBezTo>
                    <a:pt x="2317526" y="313856"/>
                    <a:pt x="2320066" y="307726"/>
                    <a:pt x="2318796" y="301596"/>
                  </a:cubicBezTo>
                  <a:cubicBezTo>
                    <a:pt x="2318796" y="295938"/>
                    <a:pt x="2317526" y="290044"/>
                    <a:pt x="2316256" y="284386"/>
                  </a:cubicBezTo>
                  <a:cubicBezTo>
                    <a:pt x="2311176" y="275663"/>
                    <a:pt x="2299746" y="95075"/>
                    <a:pt x="2299746" y="86352"/>
                  </a:cubicBezTo>
                  <a:cubicBezTo>
                    <a:pt x="2297206" y="79043"/>
                    <a:pt x="2294666" y="71499"/>
                    <a:pt x="2292126" y="63500"/>
                  </a:cubicBezTo>
                  <a:cubicBezTo>
                    <a:pt x="2290856" y="44450"/>
                    <a:pt x="2289586" y="43180"/>
                    <a:pt x="2269550" y="41910"/>
                  </a:cubicBezTo>
                  <a:cubicBezTo>
                    <a:pt x="2264248" y="41910"/>
                    <a:pt x="2260713" y="41910"/>
                    <a:pt x="2255411" y="40640"/>
                  </a:cubicBezTo>
                  <a:cubicBezTo>
                    <a:pt x="2211226" y="36830"/>
                    <a:pt x="2165275" y="31750"/>
                    <a:pt x="2121090" y="30480"/>
                  </a:cubicBezTo>
                  <a:cubicBezTo>
                    <a:pt x="2013281" y="26670"/>
                    <a:pt x="1903704" y="25400"/>
                    <a:pt x="1795894" y="22860"/>
                  </a:cubicBezTo>
                  <a:cubicBezTo>
                    <a:pt x="1779987" y="22860"/>
                    <a:pt x="1762314" y="22860"/>
                    <a:pt x="1746407" y="22860"/>
                  </a:cubicBezTo>
                  <a:cubicBezTo>
                    <a:pt x="1719897" y="22860"/>
                    <a:pt x="1693386" y="22860"/>
                    <a:pt x="1668643" y="22860"/>
                  </a:cubicBezTo>
                  <a:cubicBezTo>
                    <a:pt x="1612087" y="22860"/>
                    <a:pt x="1555531" y="22860"/>
                    <a:pt x="1500743" y="24130"/>
                  </a:cubicBezTo>
                  <a:cubicBezTo>
                    <a:pt x="1453023" y="25400"/>
                    <a:pt x="648869" y="29210"/>
                    <a:pt x="601150" y="29210"/>
                  </a:cubicBezTo>
                  <a:cubicBezTo>
                    <a:pt x="523385" y="29210"/>
                    <a:pt x="445621" y="26670"/>
                    <a:pt x="367857" y="33020"/>
                  </a:cubicBezTo>
                  <a:cubicBezTo>
                    <a:pt x="327207" y="36830"/>
                    <a:pt x="288325" y="36830"/>
                    <a:pt x="249443" y="38100"/>
                  </a:cubicBezTo>
                  <a:cubicBezTo>
                    <a:pt x="182282" y="41910"/>
                    <a:pt x="115122" y="45720"/>
                    <a:pt x="49530" y="50800"/>
                  </a:cubicBezTo>
                  <a:cubicBezTo>
                    <a:pt x="36830" y="50800"/>
                    <a:pt x="34290" y="53340"/>
                    <a:pt x="33020" y="65134"/>
                  </a:cubicBezTo>
                  <a:cubicBezTo>
                    <a:pt x="31750" y="69377"/>
                    <a:pt x="31750" y="73621"/>
                    <a:pt x="30480" y="77864"/>
                  </a:cubicBezTo>
                  <a:cubicBezTo>
                    <a:pt x="29210" y="84937"/>
                    <a:pt x="26670" y="91774"/>
                    <a:pt x="25400" y="98847"/>
                  </a:cubicBezTo>
                  <a:cubicBezTo>
                    <a:pt x="20320" y="106391"/>
                    <a:pt x="26670" y="290752"/>
                    <a:pt x="29210" y="298296"/>
                  </a:cubicBezTo>
                  <a:cubicBezTo>
                    <a:pt x="29210" y="306312"/>
                    <a:pt x="29210" y="314563"/>
                    <a:pt x="30480" y="322579"/>
                  </a:cubicBezTo>
                  <a:cubicBezTo>
                    <a:pt x="30480" y="328473"/>
                    <a:pt x="33020" y="334367"/>
                    <a:pt x="33020" y="340260"/>
                  </a:cubicBezTo>
                  <a:cubicBezTo>
                    <a:pt x="33020" y="346626"/>
                    <a:pt x="33020" y="352991"/>
                    <a:pt x="31750" y="361332"/>
                  </a:cubicBezTo>
                  <a:cubicBezTo>
                    <a:pt x="31750" y="365142"/>
                    <a:pt x="31750" y="367682"/>
                    <a:pt x="31750" y="371492"/>
                  </a:cubicBezTo>
                  <a:cubicBezTo>
                    <a:pt x="31750" y="381652"/>
                    <a:pt x="35560" y="385462"/>
                    <a:pt x="44450" y="385462"/>
                  </a:cubicBezTo>
                  <a:cubicBezTo>
                    <a:pt x="63868" y="385462"/>
                    <a:pt x="88612" y="386732"/>
                    <a:pt x="111588" y="386732"/>
                  </a:cubicBezTo>
                  <a:cubicBezTo>
                    <a:pt x="145168" y="386732"/>
                    <a:pt x="180515" y="384192"/>
                    <a:pt x="214095" y="386732"/>
                  </a:cubicBezTo>
                  <a:cubicBezTo>
                    <a:pt x="268884" y="390542"/>
                    <a:pt x="323672" y="393082"/>
                    <a:pt x="378461" y="391812"/>
                  </a:cubicBezTo>
                  <a:cubicBezTo>
                    <a:pt x="413808" y="390542"/>
                    <a:pt x="447388" y="393082"/>
                    <a:pt x="482736" y="393082"/>
                  </a:cubicBezTo>
                  <a:cubicBezTo>
                    <a:pt x="533990" y="393082"/>
                    <a:pt x="585243" y="391812"/>
                    <a:pt x="636497" y="393082"/>
                  </a:cubicBezTo>
                  <a:cubicBezTo>
                    <a:pt x="712494" y="394352"/>
                    <a:pt x="1546694" y="384192"/>
                    <a:pt x="1624459" y="386732"/>
                  </a:cubicBezTo>
                  <a:cubicBezTo>
                    <a:pt x="1658039" y="388002"/>
                    <a:pt x="1691619" y="389272"/>
                    <a:pt x="1723432" y="389272"/>
                  </a:cubicBezTo>
                  <a:cubicBezTo>
                    <a:pt x="1781755" y="391812"/>
                    <a:pt x="1838311" y="388002"/>
                    <a:pt x="1896634" y="391812"/>
                  </a:cubicBezTo>
                  <a:cubicBezTo>
                    <a:pt x="1944353" y="394352"/>
                    <a:pt x="1992072" y="394352"/>
                    <a:pt x="2039791" y="396892"/>
                  </a:cubicBezTo>
                  <a:cubicBezTo>
                    <a:pt x="2110486" y="400702"/>
                    <a:pt x="2181181" y="403242"/>
                    <a:pt x="2251876" y="404512"/>
                  </a:cubicBezTo>
                  <a:cubicBezTo>
                    <a:pt x="2278387" y="404512"/>
                    <a:pt x="2297206" y="403242"/>
                    <a:pt x="2317526" y="403242"/>
                  </a:cubicBezTo>
                  <a:close/>
                </a:path>
              </a:pathLst>
            </a:custGeom>
            <a:solidFill>
              <a:srgbClr val="0F251E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6" name="Freeform 6"/>
          <p:cNvSpPr/>
          <p:nvPr/>
        </p:nvSpPr>
        <p:spPr>
          <a:xfrm rot="-2277506">
            <a:off x="6399887" y="699066"/>
            <a:ext cx="808227" cy="997811"/>
          </a:xfrm>
          <a:custGeom>
            <a:avLst/>
            <a:gdLst/>
            <a:ahLst/>
            <a:cxnLst/>
            <a:rect l="l" t="t" r="r" b="b"/>
            <a:pathLst>
              <a:path w="808227" h="997811">
                <a:moveTo>
                  <a:pt x="0" y="0"/>
                </a:moveTo>
                <a:lnTo>
                  <a:pt x="808226" y="0"/>
                </a:lnTo>
                <a:lnTo>
                  <a:pt x="808226" y="997811"/>
                </a:lnTo>
                <a:lnTo>
                  <a:pt x="0" y="99781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7" name="Group 7"/>
          <p:cNvGrpSpPr/>
          <p:nvPr/>
        </p:nvGrpSpPr>
        <p:grpSpPr>
          <a:xfrm rot="69503">
            <a:off x="4085894" y="3975980"/>
            <a:ext cx="3294702" cy="4871111"/>
            <a:chOff x="0" y="0"/>
            <a:chExt cx="1347223" cy="1991826"/>
          </a:xfrm>
        </p:grpSpPr>
        <p:sp>
          <p:nvSpPr>
            <p:cNvPr id="8" name="Freeform 8"/>
            <p:cNvSpPr/>
            <p:nvPr/>
          </p:nvSpPr>
          <p:spPr>
            <a:xfrm>
              <a:off x="10160" y="16510"/>
              <a:ext cx="1324363" cy="1963886"/>
            </a:xfrm>
            <a:custGeom>
              <a:avLst/>
              <a:gdLst/>
              <a:ahLst/>
              <a:cxnLst/>
              <a:rect l="l" t="t" r="r" b="b"/>
              <a:pathLst>
                <a:path w="1324363" h="1963886">
                  <a:moveTo>
                    <a:pt x="1324363" y="1963886"/>
                  </a:moveTo>
                  <a:lnTo>
                    <a:pt x="0" y="1956266"/>
                  </a:lnTo>
                  <a:lnTo>
                    <a:pt x="0" y="694354"/>
                  </a:lnTo>
                  <a:lnTo>
                    <a:pt x="17780" y="19050"/>
                  </a:lnTo>
                  <a:lnTo>
                    <a:pt x="658201" y="0"/>
                  </a:lnTo>
                  <a:lnTo>
                    <a:pt x="1305313" y="5080"/>
                  </a:lnTo>
                  <a:close/>
                </a:path>
              </a:pathLst>
            </a:custGeom>
            <a:solidFill>
              <a:srgbClr val="FFBD59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Freeform 9"/>
            <p:cNvSpPr/>
            <p:nvPr/>
          </p:nvSpPr>
          <p:spPr>
            <a:xfrm>
              <a:off x="-3810" y="0"/>
              <a:ext cx="1353573" cy="1990556"/>
            </a:xfrm>
            <a:custGeom>
              <a:avLst/>
              <a:gdLst/>
              <a:ahLst/>
              <a:cxnLst/>
              <a:rect l="l" t="t" r="r" b="b"/>
              <a:pathLst>
                <a:path w="1353573" h="1990556">
                  <a:moveTo>
                    <a:pt x="1319283" y="21590"/>
                  </a:moveTo>
                  <a:cubicBezTo>
                    <a:pt x="1320553" y="34290"/>
                    <a:pt x="1320553" y="44450"/>
                    <a:pt x="1321823" y="54610"/>
                  </a:cubicBezTo>
                  <a:cubicBezTo>
                    <a:pt x="1324363" y="93191"/>
                    <a:pt x="1325633" y="134966"/>
                    <a:pt x="1328173" y="175249"/>
                  </a:cubicBezTo>
                  <a:cubicBezTo>
                    <a:pt x="1328173" y="233436"/>
                    <a:pt x="1340873" y="1380755"/>
                    <a:pt x="1347223" y="1438942"/>
                  </a:cubicBezTo>
                  <a:cubicBezTo>
                    <a:pt x="1353573" y="1526968"/>
                    <a:pt x="1349763" y="1616486"/>
                    <a:pt x="1349763" y="1704511"/>
                  </a:cubicBezTo>
                  <a:cubicBezTo>
                    <a:pt x="1349763" y="1782094"/>
                    <a:pt x="1351033" y="1853708"/>
                    <a:pt x="1352303" y="1929596"/>
                  </a:cubicBezTo>
                  <a:cubicBezTo>
                    <a:pt x="1352303" y="1951186"/>
                    <a:pt x="1352303" y="1965156"/>
                    <a:pt x="1352303" y="1989286"/>
                  </a:cubicBezTo>
                  <a:cubicBezTo>
                    <a:pt x="1329443" y="1989286"/>
                    <a:pt x="1309123" y="1990556"/>
                    <a:pt x="1289974" y="1989286"/>
                  </a:cubicBezTo>
                  <a:cubicBezTo>
                    <a:pt x="1226029" y="1984206"/>
                    <a:pt x="1161101" y="1990556"/>
                    <a:pt x="1097156" y="1985476"/>
                  </a:cubicBezTo>
                  <a:cubicBezTo>
                    <a:pt x="1058789" y="1981666"/>
                    <a:pt x="1021406" y="1984206"/>
                    <a:pt x="983040" y="1981666"/>
                  </a:cubicBezTo>
                  <a:cubicBezTo>
                    <a:pt x="965332" y="1980396"/>
                    <a:pt x="947624" y="1979126"/>
                    <a:pt x="929916" y="1977856"/>
                  </a:cubicBezTo>
                  <a:cubicBezTo>
                    <a:pt x="919095" y="1977856"/>
                    <a:pt x="909257" y="1979126"/>
                    <a:pt x="898436" y="1979126"/>
                  </a:cubicBezTo>
                  <a:cubicBezTo>
                    <a:pt x="870891" y="1977856"/>
                    <a:pt x="795141" y="1979126"/>
                    <a:pt x="767596" y="1977856"/>
                  </a:cubicBezTo>
                  <a:cubicBezTo>
                    <a:pt x="747920" y="1976586"/>
                    <a:pt x="354415" y="1985476"/>
                    <a:pt x="334740" y="1984206"/>
                  </a:cubicBezTo>
                  <a:cubicBezTo>
                    <a:pt x="329821" y="1984206"/>
                    <a:pt x="323918" y="1985476"/>
                    <a:pt x="319000" y="1985476"/>
                  </a:cubicBezTo>
                  <a:cubicBezTo>
                    <a:pt x="307194" y="1985476"/>
                    <a:pt x="296373" y="1986746"/>
                    <a:pt x="284568" y="1986746"/>
                  </a:cubicBezTo>
                  <a:cubicBezTo>
                    <a:pt x="255055" y="1986746"/>
                    <a:pt x="226526" y="1985476"/>
                    <a:pt x="197013" y="1984206"/>
                  </a:cubicBezTo>
                  <a:cubicBezTo>
                    <a:pt x="179305" y="1982936"/>
                    <a:pt x="161598" y="1981666"/>
                    <a:pt x="144874" y="1980396"/>
                  </a:cubicBezTo>
                  <a:cubicBezTo>
                    <a:pt x="113393" y="1979126"/>
                    <a:pt x="81913" y="1977856"/>
                    <a:pt x="48260" y="1977856"/>
                  </a:cubicBezTo>
                  <a:cubicBezTo>
                    <a:pt x="38100" y="1977856"/>
                    <a:pt x="29210" y="1977856"/>
                    <a:pt x="19050" y="1976586"/>
                  </a:cubicBezTo>
                  <a:cubicBezTo>
                    <a:pt x="10160" y="1975316"/>
                    <a:pt x="5080" y="1968966"/>
                    <a:pt x="7620" y="1960076"/>
                  </a:cubicBezTo>
                  <a:cubicBezTo>
                    <a:pt x="16510" y="1928306"/>
                    <a:pt x="12700" y="1891007"/>
                    <a:pt x="11430" y="1852216"/>
                  </a:cubicBezTo>
                  <a:cubicBezTo>
                    <a:pt x="10160" y="1773142"/>
                    <a:pt x="6350" y="1695560"/>
                    <a:pt x="7620" y="1616486"/>
                  </a:cubicBezTo>
                  <a:cubicBezTo>
                    <a:pt x="5080" y="1518016"/>
                    <a:pt x="0" y="299082"/>
                    <a:pt x="7620" y="199120"/>
                  </a:cubicBezTo>
                  <a:cubicBezTo>
                    <a:pt x="8890" y="179725"/>
                    <a:pt x="7620" y="158837"/>
                    <a:pt x="8890" y="139442"/>
                  </a:cubicBezTo>
                  <a:cubicBezTo>
                    <a:pt x="10160" y="108111"/>
                    <a:pt x="12700" y="73796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57319" y="30480"/>
                    <a:pt x="73059" y="29210"/>
                  </a:cubicBezTo>
                  <a:cubicBezTo>
                    <a:pt x="99620" y="25400"/>
                    <a:pt x="126182" y="22860"/>
                    <a:pt x="153727" y="20320"/>
                  </a:cubicBezTo>
                  <a:cubicBezTo>
                    <a:pt x="172419" y="17780"/>
                    <a:pt x="191110" y="16510"/>
                    <a:pt x="208818" y="13970"/>
                  </a:cubicBezTo>
                  <a:cubicBezTo>
                    <a:pt x="226526" y="11430"/>
                    <a:pt x="245217" y="8890"/>
                    <a:pt x="262925" y="8890"/>
                  </a:cubicBezTo>
                  <a:cubicBezTo>
                    <a:pt x="282600" y="7620"/>
                    <a:pt x="302276" y="10160"/>
                    <a:pt x="321951" y="8890"/>
                  </a:cubicBezTo>
                  <a:cubicBezTo>
                    <a:pt x="346545" y="8890"/>
                    <a:pt x="792190" y="6350"/>
                    <a:pt x="816784" y="5080"/>
                  </a:cubicBezTo>
                  <a:cubicBezTo>
                    <a:pt x="840394" y="3810"/>
                    <a:pt x="864004" y="2540"/>
                    <a:pt x="888598" y="2540"/>
                  </a:cubicBezTo>
                  <a:cubicBezTo>
                    <a:pt x="928933" y="1270"/>
                    <a:pt x="968283" y="0"/>
                    <a:pt x="1008617" y="0"/>
                  </a:cubicBezTo>
                  <a:cubicBezTo>
                    <a:pt x="1025341" y="0"/>
                    <a:pt x="1043049" y="2540"/>
                    <a:pt x="1059773" y="2540"/>
                  </a:cubicBezTo>
                  <a:cubicBezTo>
                    <a:pt x="1106010" y="3810"/>
                    <a:pt x="1153231" y="5080"/>
                    <a:pt x="1199467" y="7620"/>
                  </a:cubicBezTo>
                  <a:cubicBezTo>
                    <a:pt x="1224062" y="8890"/>
                    <a:pt x="1248656" y="12700"/>
                    <a:pt x="1273250" y="16510"/>
                  </a:cubicBezTo>
                  <a:cubicBezTo>
                    <a:pt x="1279152" y="16510"/>
                    <a:pt x="1285055" y="16510"/>
                    <a:pt x="1289974" y="16510"/>
                  </a:cubicBezTo>
                  <a:cubicBezTo>
                    <a:pt x="1300233" y="17780"/>
                    <a:pt x="1309123" y="20320"/>
                    <a:pt x="1319283" y="21590"/>
                  </a:cubicBezTo>
                  <a:close/>
                  <a:moveTo>
                    <a:pt x="1329443" y="1972776"/>
                  </a:moveTo>
                  <a:cubicBezTo>
                    <a:pt x="1330713" y="1956266"/>
                    <a:pt x="1331983" y="1943566"/>
                    <a:pt x="1331983" y="1930866"/>
                  </a:cubicBezTo>
                  <a:cubicBezTo>
                    <a:pt x="1330713" y="1846248"/>
                    <a:pt x="1329443" y="1767174"/>
                    <a:pt x="1329443" y="1682132"/>
                  </a:cubicBezTo>
                  <a:cubicBezTo>
                    <a:pt x="1329443" y="1643341"/>
                    <a:pt x="1331983" y="1604550"/>
                    <a:pt x="1330713" y="1565759"/>
                  </a:cubicBezTo>
                  <a:cubicBezTo>
                    <a:pt x="1330713" y="1529952"/>
                    <a:pt x="1329443" y="1492653"/>
                    <a:pt x="1328173" y="1456846"/>
                  </a:cubicBezTo>
                  <a:cubicBezTo>
                    <a:pt x="1323093" y="1401643"/>
                    <a:pt x="1311663" y="258799"/>
                    <a:pt x="1311663" y="203596"/>
                  </a:cubicBezTo>
                  <a:cubicBezTo>
                    <a:pt x="1309123" y="157345"/>
                    <a:pt x="1306583" y="109603"/>
                    <a:pt x="1304043" y="63500"/>
                  </a:cubicBezTo>
                  <a:cubicBezTo>
                    <a:pt x="1302773" y="44450"/>
                    <a:pt x="1301503" y="43180"/>
                    <a:pt x="1287022" y="41910"/>
                  </a:cubicBezTo>
                  <a:cubicBezTo>
                    <a:pt x="1284071" y="41910"/>
                    <a:pt x="1282104" y="41910"/>
                    <a:pt x="1279152" y="40640"/>
                  </a:cubicBezTo>
                  <a:cubicBezTo>
                    <a:pt x="1254558" y="36830"/>
                    <a:pt x="1228980" y="31750"/>
                    <a:pt x="1204386" y="30480"/>
                  </a:cubicBezTo>
                  <a:cubicBezTo>
                    <a:pt x="1144377" y="26670"/>
                    <a:pt x="1083384" y="25400"/>
                    <a:pt x="1023374" y="22860"/>
                  </a:cubicBezTo>
                  <a:cubicBezTo>
                    <a:pt x="1014520" y="22860"/>
                    <a:pt x="1004682" y="22860"/>
                    <a:pt x="995829" y="22860"/>
                  </a:cubicBezTo>
                  <a:cubicBezTo>
                    <a:pt x="981072" y="22860"/>
                    <a:pt x="966316" y="22860"/>
                    <a:pt x="952543" y="22860"/>
                  </a:cubicBezTo>
                  <a:cubicBezTo>
                    <a:pt x="921063" y="22860"/>
                    <a:pt x="889582" y="22860"/>
                    <a:pt x="859086" y="24130"/>
                  </a:cubicBezTo>
                  <a:cubicBezTo>
                    <a:pt x="832524" y="25400"/>
                    <a:pt x="384912" y="29210"/>
                    <a:pt x="358350" y="29210"/>
                  </a:cubicBezTo>
                  <a:cubicBezTo>
                    <a:pt x="315065" y="29210"/>
                    <a:pt x="271779" y="26670"/>
                    <a:pt x="228493" y="33020"/>
                  </a:cubicBezTo>
                  <a:cubicBezTo>
                    <a:pt x="205867" y="36830"/>
                    <a:pt x="184224" y="36830"/>
                    <a:pt x="162581" y="38100"/>
                  </a:cubicBezTo>
                  <a:cubicBezTo>
                    <a:pt x="125198" y="41910"/>
                    <a:pt x="87815" y="45720"/>
                    <a:pt x="49530" y="50800"/>
                  </a:cubicBezTo>
                  <a:cubicBezTo>
                    <a:pt x="36830" y="50800"/>
                    <a:pt x="34290" y="53340"/>
                    <a:pt x="33020" y="69320"/>
                  </a:cubicBezTo>
                  <a:cubicBezTo>
                    <a:pt x="31750" y="96175"/>
                    <a:pt x="31750" y="123030"/>
                    <a:pt x="30480" y="149886"/>
                  </a:cubicBezTo>
                  <a:cubicBezTo>
                    <a:pt x="29210" y="194645"/>
                    <a:pt x="26670" y="237911"/>
                    <a:pt x="25400" y="282670"/>
                  </a:cubicBezTo>
                  <a:cubicBezTo>
                    <a:pt x="20320" y="330413"/>
                    <a:pt x="26670" y="1497129"/>
                    <a:pt x="29210" y="1544871"/>
                  </a:cubicBezTo>
                  <a:cubicBezTo>
                    <a:pt x="29210" y="1595598"/>
                    <a:pt x="29210" y="1647817"/>
                    <a:pt x="30480" y="1698544"/>
                  </a:cubicBezTo>
                  <a:cubicBezTo>
                    <a:pt x="30480" y="1735843"/>
                    <a:pt x="33020" y="1773142"/>
                    <a:pt x="33020" y="1810441"/>
                  </a:cubicBezTo>
                  <a:cubicBezTo>
                    <a:pt x="33020" y="1850724"/>
                    <a:pt x="33020" y="1891007"/>
                    <a:pt x="31750" y="1930866"/>
                  </a:cubicBezTo>
                  <a:cubicBezTo>
                    <a:pt x="31750" y="1934676"/>
                    <a:pt x="31750" y="1937216"/>
                    <a:pt x="31750" y="1941026"/>
                  </a:cubicBezTo>
                  <a:cubicBezTo>
                    <a:pt x="31750" y="1951186"/>
                    <a:pt x="35560" y="1954996"/>
                    <a:pt x="44450" y="1954996"/>
                  </a:cubicBezTo>
                  <a:cubicBezTo>
                    <a:pt x="59286" y="1954996"/>
                    <a:pt x="73059" y="1956266"/>
                    <a:pt x="85848" y="1956266"/>
                  </a:cubicBezTo>
                  <a:cubicBezTo>
                    <a:pt x="104539" y="1956266"/>
                    <a:pt x="124215" y="1953726"/>
                    <a:pt x="142906" y="1956266"/>
                  </a:cubicBezTo>
                  <a:cubicBezTo>
                    <a:pt x="173403" y="1960076"/>
                    <a:pt x="203899" y="1962616"/>
                    <a:pt x="234396" y="1961346"/>
                  </a:cubicBezTo>
                  <a:cubicBezTo>
                    <a:pt x="254071" y="1960076"/>
                    <a:pt x="272763" y="1962616"/>
                    <a:pt x="292438" y="1962616"/>
                  </a:cubicBezTo>
                  <a:cubicBezTo>
                    <a:pt x="320967" y="1962616"/>
                    <a:pt x="349496" y="1961346"/>
                    <a:pt x="378025" y="1962616"/>
                  </a:cubicBezTo>
                  <a:cubicBezTo>
                    <a:pt x="420327" y="1963886"/>
                    <a:pt x="884663" y="1953726"/>
                    <a:pt x="927949" y="1956266"/>
                  </a:cubicBezTo>
                  <a:cubicBezTo>
                    <a:pt x="946640" y="1957536"/>
                    <a:pt x="965332" y="1958806"/>
                    <a:pt x="983040" y="1958806"/>
                  </a:cubicBezTo>
                  <a:cubicBezTo>
                    <a:pt x="1015504" y="1961346"/>
                    <a:pt x="1046984" y="1957536"/>
                    <a:pt x="1079448" y="1961346"/>
                  </a:cubicBezTo>
                  <a:cubicBezTo>
                    <a:pt x="1106010" y="1963886"/>
                    <a:pt x="1132572" y="1963886"/>
                    <a:pt x="1159133" y="1966426"/>
                  </a:cubicBezTo>
                  <a:cubicBezTo>
                    <a:pt x="1198484" y="1970236"/>
                    <a:pt x="1237834" y="1972776"/>
                    <a:pt x="1277185" y="1974046"/>
                  </a:cubicBezTo>
                  <a:cubicBezTo>
                    <a:pt x="1291941" y="1974046"/>
                    <a:pt x="1309123" y="1972776"/>
                    <a:pt x="1329443" y="1972776"/>
                  </a:cubicBezTo>
                  <a:close/>
                </a:path>
              </a:pathLst>
            </a:custGeom>
            <a:solidFill>
              <a:srgbClr val="0F251E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0" name="Freeform 10"/>
          <p:cNvSpPr/>
          <p:nvPr/>
        </p:nvSpPr>
        <p:spPr>
          <a:xfrm>
            <a:off x="4431146" y="4953640"/>
            <a:ext cx="2604198" cy="3652534"/>
          </a:xfrm>
          <a:custGeom>
            <a:avLst/>
            <a:gdLst/>
            <a:ahLst/>
            <a:cxnLst/>
            <a:rect l="l" t="t" r="r" b="b"/>
            <a:pathLst>
              <a:path w="2604198" h="3652534">
                <a:moveTo>
                  <a:pt x="0" y="0"/>
                </a:moveTo>
                <a:lnTo>
                  <a:pt x="2604198" y="0"/>
                </a:lnTo>
                <a:lnTo>
                  <a:pt x="2604198" y="3652533"/>
                </a:lnTo>
                <a:lnTo>
                  <a:pt x="0" y="365253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6380" t="-4609" r="-5097" b="-4833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1" name="Group 11"/>
          <p:cNvGrpSpPr/>
          <p:nvPr/>
        </p:nvGrpSpPr>
        <p:grpSpPr>
          <a:xfrm rot="-107456">
            <a:off x="39101" y="7343717"/>
            <a:ext cx="4490405" cy="2572403"/>
            <a:chOff x="0" y="0"/>
            <a:chExt cx="2519756" cy="1443484"/>
          </a:xfrm>
        </p:grpSpPr>
        <p:sp>
          <p:nvSpPr>
            <p:cNvPr id="12" name="Freeform 12"/>
            <p:cNvSpPr/>
            <p:nvPr/>
          </p:nvSpPr>
          <p:spPr>
            <a:xfrm>
              <a:off x="10160" y="16510"/>
              <a:ext cx="2496896" cy="1415544"/>
            </a:xfrm>
            <a:custGeom>
              <a:avLst/>
              <a:gdLst/>
              <a:ahLst/>
              <a:cxnLst/>
              <a:rect l="l" t="t" r="r" b="b"/>
              <a:pathLst>
                <a:path w="2496896" h="1415544">
                  <a:moveTo>
                    <a:pt x="2496896" y="1415544"/>
                  </a:moveTo>
                  <a:lnTo>
                    <a:pt x="0" y="1407924"/>
                  </a:lnTo>
                  <a:lnTo>
                    <a:pt x="0" y="504175"/>
                  </a:lnTo>
                  <a:lnTo>
                    <a:pt x="17780" y="19050"/>
                  </a:lnTo>
                  <a:lnTo>
                    <a:pt x="1242960" y="0"/>
                  </a:lnTo>
                  <a:lnTo>
                    <a:pt x="2477846" y="5080"/>
                  </a:lnTo>
                  <a:close/>
                </a:path>
              </a:pathLst>
            </a:custGeom>
            <a:solidFill>
              <a:srgbClr val="375D59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13"/>
            <p:cNvSpPr/>
            <p:nvPr/>
          </p:nvSpPr>
          <p:spPr>
            <a:xfrm>
              <a:off x="-3810" y="0"/>
              <a:ext cx="2526106" cy="1442214"/>
            </a:xfrm>
            <a:custGeom>
              <a:avLst/>
              <a:gdLst/>
              <a:ahLst/>
              <a:cxnLst/>
              <a:rect l="l" t="t" r="r" b="b"/>
              <a:pathLst>
                <a:path w="2526106" h="1442214">
                  <a:moveTo>
                    <a:pt x="2491816" y="21590"/>
                  </a:moveTo>
                  <a:cubicBezTo>
                    <a:pt x="2493086" y="34290"/>
                    <a:pt x="2493086" y="44450"/>
                    <a:pt x="2494356" y="54610"/>
                  </a:cubicBezTo>
                  <a:cubicBezTo>
                    <a:pt x="2496896" y="84707"/>
                    <a:pt x="2498166" y="114193"/>
                    <a:pt x="2500706" y="142626"/>
                  </a:cubicBezTo>
                  <a:cubicBezTo>
                    <a:pt x="2500706" y="183697"/>
                    <a:pt x="2513406" y="993521"/>
                    <a:pt x="2519756" y="1034591"/>
                  </a:cubicBezTo>
                  <a:cubicBezTo>
                    <a:pt x="2526106" y="1096723"/>
                    <a:pt x="2522296" y="1159908"/>
                    <a:pt x="2522296" y="1222040"/>
                  </a:cubicBezTo>
                  <a:cubicBezTo>
                    <a:pt x="2522296" y="1276801"/>
                    <a:pt x="2523566" y="1327349"/>
                    <a:pt x="2524836" y="1381254"/>
                  </a:cubicBezTo>
                  <a:cubicBezTo>
                    <a:pt x="2524836" y="1402844"/>
                    <a:pt x="2524836" y="1416814"/>
                    <a:pt x="2524836" y="1440944"/>
                  </a:cubicBezTo>
                  <a:cubicBezTo>
                    <a:pt x="2501976" y="1440944"/>
                    <a:pt x="2481656" y="1442214"/>
                    <a:pt x="2458704" y="1440944"/>
                  </a:cubicBezTo>
                  <a:cubicBezTo>
                    <a:pt x="2334316" y="1435864"/>
                    <a:pt x="2208015" y="1442214"/>
                    <a:pt x="2083628" y="1437134"/>
                  </a:cubicBezTo>
                  <a:cubicBezTo>
                    <a:pt x="2008995" y="1433324"/>
                    <a:pt x="1936276" y="1435864"/>
                    <a:pt x="1861644" y="1433324"/>
                  </a:cubicBezTo>
                  <a:cubicBezTo>
                    <a:pt x="1827198" y="1432054"/>
                    <a:pt x="1792752" y="1430784"/>
                    <a:pt x="1758307" y="1429514"/>
                  </a:cubicBezTo>
                  <a:cubicBezTo>
                    <a:pt x="1737256" y="1429514"/>
                    <a:pt x="1718120" y="1430784"/>
                    <a:pt x="1697070" y="1430784"/>
                  </a:cubicBezTo>
                  <a:cubicBezTo>
                    <a:pt x="1643487" y="1429514"/>
                    <a:pt x="1496136" y="1430784"/>
                    <a:pt x="1442554" y="1429514"/>
                  </a:cubicBezTo>
                  <a:cubicBezTo>
                    <a:pt x="1404281" y="1428244"/>
                    <a:pt x="638820" y="1437134"/>
                    <a:pt x="600547" y="1435864"/>
                  </a:cubicBezTo>
                  <a:cubicBezTo>
                    <a:pt x="590978" y="1435864"/>
                    <a:pt x="579496" y="1437134"/>
                    <a:pt x="569928" y="1437134"/>
                  </a:cubicBezTo>
                  <a:cubicBezTo>
                    <a:pt x="546964" y="1437134"/>
                    <a:pt x="525914" y="1438404"/>
                    <a:pt x="502950" y="1438404"/>
                  </a:cubicBezTo>
                  <a:cubicBezTo>
                    <a:pt x="445541" y="1438404"/>
                    <a:pt x="390045" y="1437134"/>
                    <a:pt x="332635" y="1435864"/>
                  </a:cubicBezTo>
                  <a:cubicBezTo>
                    <a:pt x="298189" y="1434594"/>
                    <a:pt x="263744" y="1433324"/>
                    <a:pt x="231212" y="1432054"/>
                  </a:cubicBezTo>
                  <a:cubicBezTo>
                    <a:pt x="169975" y="1430784"/>
                    <a:pt x="108738" y="1429514"/>
                    <a:pt x="48260" y="1429514"/>
                  </a:cubicBezTo>
                  <a:cubicBezTo>
                    <a:pt x="38100" y="1429514"/>
                    <a:pt x="29210" y="1429514"/>
                    <a:pt x="19050" y="1428244"/>
                  </a:cubicBezTo>
                  <a:cubicBezTo>
                    <a:pt x="10160" y="1426974"/>
                    <a:pt x="5080" y="1420624"/>
                    <a:pt x="7620" y="1411734"/>
                  </a:cubicBezTo>
                  <a:cubicBezTo>
                    <a:pt x="16510" y="1380004"/>
                    <a:pt x="12700" y="1353676"/>
                    <a:pt x="11430" y="1326296"/>
                  </a:cubicBezTo>
                  <a:cubicBezTo>
                    <a:pt x="10160" y="1270483"/>
                    <a:pt x="6350" y="1215722"/>
                    <a:pt x="7620" y="1159908"/>
                  </a:cubicBezTo>
                  <a:cubicBezTo>
                    <a:pt x="5080" y="1090405"/>
                    <a:pt x="0" y="230033"/>
                    <a:pt x="7620" y="159476"/>
                  </a:cubicBezTo>
                  <a:cubicBezTo>
                    <a:pt x="8890" y="145786"/>
                    <a:pt x="7620" y="131042"/>
                    <a:pt x="8890" y="117352"/>
                  </a:cubicBezTo>
                  <a:cubicBezTo>
                    <a:pt x="10160" y="95237"/>
                    <a:pt x="12700" y="71016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60897" y="30480"/>
                    <a:pt x="91515" y="29210"/>
                  </a:cubicBezTo>
                  <a:cubicBezTo>
                    <a:pt x="143184" y="25400"/>
                    <a:pt x="194852" y="22860"/>
                    <a:pt x="248435" y="20320"/>
                  </a:cubicBezTo>
                  <a:cubicBezTo>
                    <a:pt x="284794" y="17780"/>
                    <a:pt x="321153" y="16510"/>
                    <a:pt x="355599" y="13970"/>
                  </a:cubicBezTo>
                  <a:cubicBezTo>
                    <a:pt x="390045" y="11430"/>
                    <a:pt x="426404" y="8890"/>
                    <a:pt x="460850" y="8890"/>
                  </a:cubicBezTo>
                  <a:cubicBezTo>
                    <a:pt x="499123" y="7620"/>
                    <a:pt x="537396" y="10160"/>
                    <a:pt x="575669" y="8890"/>
                  </a:cubicBezTo>
                  <a:cubicBezTo>
                    <a:pt x="623510" y="8890"/>
                    <a:pt x="1490395" y="6350"/>
                    <a:pt x="1538236" y="5080"/>
                  </a:cubicBezTo>
                  <a:cubicBezTo>
                    <a:pt x="1584164" y="3810"/>
                    <a:pt x="1630092" y="2540"/>
                    <a:pt x="1677933" y="2540"/>
                  </a:cubicBezTo>
                  <a:cubicBezTo>
                    <a:pt x="1756393" y="1270"/>
                    <a:pt x="1832939" y="0"/>
                    <a:pt x="1911399" y="0"/>
                  </a:cubicBezTo>
                  <a:cubicBezTo>
                    <a:pt x="1943931" y="0"/>
                    <a:pt x="1978377" y="2540"/>
                    <a:pt x="2010909" y="2540"/>
                  </a:cubicBezTo>
                  <a:cubicBezTo>
                    <a:pt x="2100850" y="3810"/>
                    <a:pt x="2192706" y="5080"/>
                    <a:pt x="2282647" y="7620"/>
                  </a:cubicBezTo>
                  <a:cubicBezTo>
                    <a:pt x="2330489" y="8890"/>
                    <a:pt x="2378330" y="12700"/>
                    <a:pt x="2426171" y="16510"/>
                  </a:cubicBezTo>
                  <a:cubicBezTo>
                    <a:pt x="2437653" y="16510"/>
                    <a:pt x="2449135" y="16510"/>
                    <a:pt x="2458704" y="16510"/>
                  </a:cubicBezTo>
                  <a:cubicBezTo>
                    <a:pt x="2472766" y="17780"/>
                    <a:pt x="2481656" y="20320"/>
                    <a:pt x="2491816" y="21590"/>
                  </a:cubicBezTo>
                  <a:close/>
                  <a:moveTo>
                    <a:pt x="2501976" y="1424434"/>
                  </a:moveTo>
                  <a:cubicBezTo>
                    <a:pt x="2503246" y="1407924"/>
                    <a:pt x="2504516" y="1395224"/>
                    <a:pt x="2504516" y="1382524"/>
                  </a:cubicBezTo>
                  <a:cubicBezTo>
                    <a:pt x="2503246" y="1322084"/>
                    <a:pt x="2501976" y="1266270"/>
                    <a:pt x="2501976" y="1206244"/>
                  </a:cubicBezTo>
                  <a:cubicBezTo>
                    <a:pt x="2501976" y="1178864"/>
                    <a:pt x="2504516" y="1151484"/>
                    <a:pt x="2503246" y="1124103"/>
                  </a:cubicBezTo>
                  <a:cubicBezTo>
                    <a:pt x="2503246" y="1098829"/>
                    <a:pt x="2501976" y="1072502"/>
                    <a:pt x="2500706" y="1047228"/>
                  </a:cubicBezTo>
                  <a:cubicBezTo>
                    <a:pt x="2495626" y="1008264"/>
                    <a:pt x="2484196" y="201599"/>
                    <a:pt x="2484196" y="162635"/>
                  </a:cubicBezTo>
                  <a:cubicBezTo>
                    <a:pt x="2481656" y="129989"/>
                    <a:pt x="2479116" y="96291"/>
                    <a:pt x="2476576" y="63500"/>
                  </a:cubicBezTo>
                  <a:cubicBezTo>
                    <a:pt x="2475306" y="44450"/>
                    <a:pt x="2474036" y="43180"/>
                    <a:pt x="2452963" y="41910"/>
                  </a:cubicBezTo>
                  <a:cubicBezTo>
                    <a:pt x="2447222" y="41910"/>
                    <a:pt x="2443394" y="41910"/>
                    <a:pt x="2437653" y="40640"/>
                  </a:cubicBezTo>
                  <a:cubicBezTo>
                    <a:pt x="2389812" y="36830"/>
                    <a:pt x="2340057" y="31750"/>
                    <a:pt x="2292216" y="30480"/>
                  </a:cubicBezTo>
                  <a:cubicBezTo>
                    <a:pt x="2175483" y="26670"/>
                    <a:pt x="2056836" y="25400"/>
                    <a:pt x="1940104" y="22860"/>
                  </a:cubicBezTo>
                  <a:cubicBezTo>
                    <a:pt x="1922881" y="22860"/>
                    <a:pt x="1903744" y="22860"/>
                    <a:pt x="1886521" y="22860"/>
                  </a:cubicBezTo>
                  <a:cubicBezTo>
                    <a:pt x="1857817" y="22860"/>
                    <a:pt x="1829112" y="22860"/>
                    <a:pt x="1802321" y="22860"/>
                  </a:cubicBezTo>
                  <a:cubicBezTo>
                    <a:pt x="1741084" y="22860"/>
                    <a:pt x="1679847" y="22860"/>
                    <a:pt x="1620524" y="24130"/>
                  </a:cubicBezTo>
                  <a:cubicBezTo>
                    <a:pt x="1568855" y="25400"/>
                    <a:pt x="698143" y="29210"/>
                    <a:pt x="646474" y="29210"/>
                  </a:cubicBezTo>
                  <a:cubicBezTo>
                    <a:pt x="562274" y="29210"/>
                    <a:pt x="478073" y="26670"/>
                    <a:pt x="393872" y="33020"/>
                  </a:cubicBezTo>
                  <a:cubicBezTo>
                    <a:pt x="349858" y="36830"/>
                    <a:pt x="307758" y="36830"/>
                    <a:pt x="265657" y="38100"/>
                  </a:cubicBezTo>
                  <a:cubicBezTo>
                    <a:pt x="192939" y="41910"/>
                    <a:pt x="120220" y="45720"/>
                    <a:pt x="49530" y="50800"/>
                  </a:cubicBezTo>
                  <a:cubicBezTo>
                    <a:pt x="36830" y="50800"/>
                    <a:pt x="34290" y="53340"/>
                    <a:pt x="33020" y="67857"/>
                  </a:cubicBezTo>
                  <a:cubicBezTo>
                    <a:pt x="31750" y="86813"/>
                    <a:pt x="31750" y="105768"/>
                    <a:pt x="30480" y="124724"/>
                  </a:cubicBezTo>
                  <a:cubicBezTo>
                    <a:pt x="29210" y="156317"/>
                    <a:pt x="26670" y="186856"/>
                    <a:pt x="25400" y="218449"/>
                  </a:cubicBezTo>
                  <a:cubicBezTo>
                    <a:pt x="20320" y="252147"/>
                    <a:pt x="26670" y="1075661"/>
                    <a:pt x="29210" y="1109360"/>
                  </a:cubicBezTo>
                  <a:cubicBezTo>
                    <a:pt x="29210" y="1145165"/>
                    <a:pt x="29210" y="1182023"/>
                    <a:pt x="30480" y="1217828"/>
                  </a:cubicBezTo>
                  <a:cubicBezTo>
                    <a:pt x="30480" y="1244155"/>
                    <a:pt x="33020" y="1270483"/>
                    <a:pt x="33020" y="1296810"/>
                  </a:cubicBezTo>
                  <a:cubicBezTo>
                    <a:pt x="33020" y="1325243"/>
                    <a:pt x="33020" y="1353676"/>
                    <a:pt x="31750" y="1382524"/>
                  </a:cubicBezTo>
                  <a:cubicBezTo>
                    <a:pt x="31750" y="1386334"/>
                    <a:pt x="31750" y="1388874"/>
                    <a:pt x="31750" y="1392684"/>
                  </a:cubicBezTo>
                  <a:cubicBezTo>
                    <a:pt x="31750" y="1402844"/>
                    <a:pt x="35560" y="1406654"/>
                    <a:pt x="44450" y="1406654"/>
                  </a:cubicBezTo>
                  <a:cubicBezTo>
                    <a:pt x="64724" y="1406654"/>
                    <a:pt x="91515" y="1407924"/>
                    <a:pt x="116392" y="1407924"/>
                  </a:cubicBezTo>
                  <a:cubicBezTo>
                    <a:pt x="152752" y="1407924"/>
                    <a:pt x="191025" y="1405384"/>
                    <a:pt x="227384" y="1407924"/>
                  </a:cubicBezTo>
                  <a:cubicBezTo>
                    <a:pt x="286708" y="1411734"/>
                    <a:pt x="346031" y="1414274"/>
                    <a:pt x="405354" y="1413004"/>
                  </a:cubicBezTo>
                  <a:cubicBezTo>
                    <a:pt x="443627" y="1411734"/>
                    <a:pt x="479987" y="1414274"/>
                    <a:pt x="518260" y="1414274"/>
                  </a:cubicBezTo>
                  <a:cubicBezTo>
                    <a:pt x="573755" y="1414274"/>
                    <a:pt x="629251" y="1413004"/>
                    <a:pt x="684747" y="1414274"/>
                  </a:cubicBezTo>
                  <a:cubicBezTo>
                    <a:pt x="767034" y="1415544"/>
                    <a:pt x="1670279" y="1405384"/>
                    <a:pt x="1754479" y="1407924"/>
                  </a:cubicBezTo>
                  <a:cubicBezTo>
                    <a:pt x="1790839" y="1409194"/>
                    <a:pt x="1827198" y="1410464"/>
                    <a:pt x="1861644" y="1410464"/>
                  </a:cubicBezTo>
                  <a:cubicBezTo>
                    <a:pt x="1924794" y="1413004"/>
                    <a:pt x="1986031" y="1409194"/>
                    <a:pt x="2049182" y="1413004"/>
                  </a:cubicBezTo>
                  <a:cubicBezTo>
                    <a:pt x="2100850" y="1415544"/>
                    <a:pt x="2152519" y="1415544"/>
                    <a:pt x="2204188" y="1418084"/>
                  </a:cubicBezTo>
                  <a:cubicBezTo>
                    <a:pt x="2280734" y="1421894"/>
                    <a:pt x="2357280" y="1424434"/>
                    <a:pt x="2433826" y="1425704"/>
                  </a:cubicBezTo>
                  <a:cubicBezTo>
                    <a:pt x="2462531" y="1425704"/>
                    <a:pt x="2481656" y="1424434"/>
                    <a:pt x="2501976" y="1424434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4" name="Freeform 14"/>
          <p:cNvSpPr/>
          <p:nvPr/>
        </p:nvSpPr>
        <p:spPr>
          <a:xfrm rot="371401">
            <a:off x="-554006" y="1267975"/>
            <a:ext cx="2620012" cy="542561"/>
          </a:xfrm>
          <a:custGeom>
            <a:avLst/>
            <a:gdLst/>
            <a:ahLst/>
            <a:cxnLst/>
            <a:rect l="l" t="t" r="r" b="b"/>
            <a:pathLst>
              <a:path w="2620012" h="542561">
                <a:moveTo>
                  <a:pt x="0" y="0"/>
                </a:moveTo>
                <a:lnTo>
                  <a:pt x="2620012" y="0"/>
                </a:lnTo>
                <a:lnTo>
                  <a:pt x="2620012" y="542561"/>
                </a:lnTo>
                <a:lnTo>
                  <a:pt x="0" y="54256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5" name="Group 15"/>
          <p:cNvGrpSpPr/>
          <p:nvPr/>
        </p:nvGrpSpPr>
        <p:grpSpPr>
          <a:xfrm rot="-120484">
            <a:off x="433451" y="6911587"/>
            <a:ext cx="3652582" cy="729540"/>
            <a:chOff x="0" y="0"/>
            <a:chExt cx="2066495" cy="412746"/>
          </a:xfrm>
        </p:grpSpPr>
        <p:sp>
          <p:nvSpPr>
            <p:cNvPr id="16" name="Freeform 16"/>
            <p:cNvSpPr/>
            <p:nvPr/>
          </p:nvSpPr>
          <p:spPr>
            <a:xfrm>
              <a:off x="10160" y="16510"/>
              <a:ext cx="2043635" cy="384806"/>
            </a:xfrm>
            <a:custGeom>
              <a:avLst/>
              <a:gdLst/>
              <a:ahLst/>
              <a:cxnLst/>
              <a:rect l="l" t="t" r="r" b="b"/>
              <a:pathLst>
                <a:path w="2043635" h="384806">
                  <a:moveTo>
                    <a:pt x="2043635" y="384806"/>
                  </a:moveTo>
                  <a:lnTo>
                    <a:pt x="0" y="377186"/>
                  </a:lnTo>
                  <a:lnTo>
                    <a:pt x="0" y="146688"/>
                  </a:lnTo>
                  <a:lnTo>
                    <a:pt x="17780" y="19050"/>
                  </a:lnTo>
                  <a:lnTo>
                    <a:pt x="1016912" y="0"/>
                  </a:lnTo>
                  <a:lnTo>
                    <a:pt x="2024585" y="508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" name="Freeform 17"/>
            <p:cNvSpPr/>
            <p:nvPr/>
          </p:nvSpPr>
          <p:spPr>
            <a:xfrm>
              <a:off x="-3810" y="0"/>
              <a:ext cx="2072845" cy="411476"/>
            </a:xfrm>
            <a:custGeom>
              <a:avLst/>
              <a:gdLst/>
              <a:ahLst/>
              <a:cxnLst/>
              <a:rect l="l" t="t" r="r" b="b"/>
              <a:pathLst>
                <a:path w="2072845" h="411476">
                  <a:moveTo>
                    <a:pt x="2038555" y="21590"/>
                  </a:moveTo>
                  <a:cubicBezTo>
                    <a:pt x="2039825" y="34290"/>
                    <a:pt x="2039825" y="44450"/>
                    <a:pt x="2041095" y="54610"/>
                  </a:cubicBezTo>
                  <a:cubicBezTo>
                    <a:pt x="2043635" y="68758"/>
                    <a:pt x="2044905" y="75145"/>
                    <a:pt x="2047445" y="81304"/>
                  </a:cubicBezTo>
                  <a:cubicBezTo>
                    <a:pt x="2047445" y="90201"/>
                    <a:pt x="2060145" y="265622"/>
                    <a:pt x="2066495" y="274518"/>
                  </a:cubicBezTo>
                  <a:cubicBezTo>
                    <a:pt x="2072845" y="287977"/>
                    <a:pt x="2069035" y="301664"/>
                    <a:pt x="2069035" y="315123"/>
                  </a:cubicBezTo>
                  <a:cubicBezTo>
                    <a:pt x="2069035" y="326985"/>
                    <a:pt x="2070305" y="337934"/>
                    <a:pt x="2071575" y="350516"/>
                  </a:cubicBezTo>
                  <a:cubicBezTo>
                    <a:pt x="2071575" y="372106"/>
                    <a:pt x="2071575" y="386076"/>
                    <a:pt x="2071575" y="410206"/>
                  </a:cubicBezTo>
                  <a:cubicBezTo>
                    <a:pt x="2048715" y="410206"/>
                    <a:pt x="2028395" y="411476"/>
                    <a:pt x="2006913" y="410206"/>
                  </a:cubicBezTo>
                  <a:cubicBezTo>
                    <a:pt x="1905890" y="405126"/>
                    <a:pt x="1803314" y="411476"/>
                    <a:pt x="1702292" y="406396"/>
                  </a:cubicBezTo>
                  <a:cubicBezTo>
                    <a:pt x="1641678" y="402586"/>
                    <a:pt x="1582619" y="405126"/>
                    <a:pt x="1522006" y="402586"/>
                  </a:cubicBezTo>
                  <a:cubicBezTo>
                    <a:pt x="1494030" y="401316"/>
                    <a:pt x="1466055" y="400046"/>
                    <a:pt x="1438079" y="398776"/>
                  </a:cubicBezTo>
                  <a:cubicBezTo>
                    <a:pt x="1420983" y="398776"/>
                    <a:pt x="1405441" y="400046"/>
                    <a:pt x="1388345" y="400046"/>
                  </a:cubicBezTo>
                  <a:cubicBezTo>
                    <a:pt x="1344828" y="398776"/>
                    <a:pt x="1225155" y="400046"/>
                    <a:pt x="1181638" y="398776"/>
                  </a:cubicBezTo>
                  <a:cubicBezTo>
                    <a:pt x="1150554" y="397506"/>
                    <a:pt x="528879" y="406396"/>
                    <a:pt x="497795" y="405126"/>
                  </a:cubicBezTo>
                  <a:cubicBezTo>
                    <a:pt x="490024" y="405126"/>
                    <a:pt x="480699" y="406396"/>
                    <a:pt x="472928" y="406396"/>
                  </a:cubicBezTo>
                  <a:cubicBezTo>
                    <a:pt x="454278" y="406396"/>
                    <a:pt x="437181" y="407666"/>
                    <a:pt x="418531" y="407666"/>
                  </a:cubicBezTo>
                  <a:cubicBezTo>
                    <a:pt x="371906" y="407666"/>
                    <a:pt x="326834" y="406396"/>
                    <a:pt x="280208" y="405126"/>
                  </a:cubicBezTo>
                  <a:cubicBezTo>
                    <a:pt x="252233" y="403856"/>
                    <a:pt x="224258" y="402586"/>
                    <a:pt x="197836" y="401316"/>
                  </a:cubicBezTo>
                  <a:cubicBezTo>
                    <a:pt x="148102" y="400046"/>
                    <a:pt x="98368" y="398776"/>
                    <a:pt x="48260" y="398776"/>
                  </a:cubicBezTo>
                  <a:cubicBezTo>
                    <a:pt x="38100" y="398776"/>
                    <a:pt x="29210" y="398776"/>
                    <a:pt x="19050" y="397506"/>
                  </a:cubicBezTo>
                  <a:cubicBezTo>
                    <a:pt x="10160" y="396236"/>
                    <a:pt x="5080" y="389886"/>
                    <a:pt x="7620" y="380996"/>
                  </a:cubicBezTo>
                  <a:cubicBezTo>
                    <a:pt x="16510" y="349340"/>
                    <a:pt x="12700" y="343637"/>
                    <a:pt x="11430" y="337706"/>
                  </a:cubicBezTo>
                  <a:cubicBezTo>
                    <a:pt x="10160" y="325616"/>
                    <a:pt x="6350" y="313754"/>
                    <a:pt x="7620" y="301664"/>
                  </a:cubicBezTo>
                  <a:cubicBezTo>
                    <a:pt x="5080" y="286608"/>
                    <a:pt x="0" y="100238"/>
                    <a:pt x="7620" y="84954"/>
                  </a:cubicBezTo>
                  <a:cubicBezTo>
                    <a:pt x="8890" y="81989"/>
                    <a:pt x="7620" y="78795"/>
                    <a:pt x="8890" y="75830"/>
                  </a:cubicBezTo>
                  <a:cubicBezTo>
                    <a:pt x="10160" y="71039"/>
                    <a:pt x="12700" y="65793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59513" y="30480"/>
                    <a:pt x="84380" y="29210"/>
                  </a:cubicBezTo>
                  <a:cubicBezTo>
                    <a:pt x="126344" y="25400"/>
                    <a:pt x="168307" y="22860"/>
                    <a:pt x="211824" y="20320"/>
                  </a:cubicBezTo>
                  <a:cubicBezTo>
                    <a:pt x="241354" y="17780"/>
                    <a:pt x="270883" y="16510"/>
                    <a:pt x="298859" y="13970"/>
                  </a:cubicBezTo>
                  <a:cubicBezTo>
                    <a:pt x="326834" y="11430"/>
                    <a:pt x="356364" y="8890"/>
                    <a:pt x="384339" y="8890"/>
                  </a:cubicBezTo>
                  <a:cubicBezTo>
                    <a:pt x="415423" y="7620"/>
                    <a:pt x="446507" y="10160"/>
                    <a:pt x="477590" y="8890"/>
                  </a:cubicBezTo>
                  <a:cubicBezTo>
                    <a:pt x="516445" y="8890"/>
                    <a:pt x="1220493" y="6350"/>
                    <a:pt x="1259348" y="5080"/>
                  </a:cubicBezTo>
                  <a:cubicBezTo>
                    <a:pt x="1296648" y="3810"/>
                    <a:pt x="1333949" y="2540"/>
                    <a:pt x="1372803" y="2540"/>
                  </a:cubicBezTo>
                  <a:cubicBezTo>
                    <a:pt x="1436525" y="1270"/>
                    <a:pt x="1498693" y="0"/>
                    <a:pt x="1562415" y="0"/>
                  </a:cubicBezTo>
                  <a:cubicBezTo>
                    <a:pt x="1588836" y="0"/>
                    <a:pt x="1616811" y="2540"/>
                    <a:pt x="1643232" y="2540"/>
                  </a:cubicBezTo>
                  <a:cubicBezTo>
                    <a:pt x="1716279" y="3810"/>
                    <a:pt x="1790880" y="5080"/>
                    <a:pt x="1863927" y="7620"/>
                  </a:cubicBezTo>
                  <a:cubicBezTo>
                    <a:pt x="1902782" y="8890"/>
                    <a:pt x="1941637" y="12700"/>
                    <a:pt x="1980491" y="16510"/>
                  </a:cubicBezTo>
                  <a:cubicBezTo>
                    <a:pt x="1989817" y="16510"/>
                    <a:pt x="1999142" y="16510"/>
                    <a:pt x="2006913" y="16510"/>
                  </a:cubicBezTo>
                  <a:cubicBezTo>
                    <a:pt x="2019505" y="17780"/>
                    <a:pt x="2028395" y="20320"/>
                    <a:pt x="2038555" y="21590"/>
                  </a:cubicBezTo>
                  <a:close/>
                  <a:moveTo>
                    <a:pt x="2048715" y="393696"/>
                  </a:moveTo>
                  <a:cubicBezTo>
                    <a:pt x="2049985" y="377186"/>
                    <a:pt x="2051255" y="364486"/>
                    <a:pt x="2051255" y="351786"/>
                  </a:cubicBezTo>
                  <a:cubicBezTo>
                    <a:pt x="2049985" y="336794"/>
                    <a:pt x="2048715" y="324704"/>
                    <a:pt x="2048715" y="311701"/>
                  </a:cubicBezTo>
                  <a:cubicBezTo>
                    <a:pt x="2048715" y="305770"/>
                    <a:pt x="2051255" y="299839"/>
                    <a:pt x="2049985" y="293908"/>
                  </a:cubicBezTo>
                  <a:cubicBezTo>
                    <a:pt x="2049985" y="288433"/>
                    <a:pt x="2048715" y="282730"/>
                    <a:pt x="2047445" y="277256"/>
                  </a:cubicBezTo>
                  <a:cubicBezTo>
                    <a:pt x="2042365" y="268815"/>
                    <a:pt x="2030935" y="94079"/>
                    <a:pt x="2030935" y="85639"/>
                  </a:cubicBezTo>
                  <a:cubicBezTo>
                    <a:pt x="2028395" y="78567"/>
                    <a:pt x="2025855" y="71267"/>
                    <a:pt x="2023315" y="63500"/>
                  </a:cubicBezTo>
                  <a:cubicBezTo>
                    <a:pt x="2022045" y="44450"/>
                    <a:pt x="2020775" y="43180"/>
                    <a:pt x="2002250" y="41910"/>
                  </a:cubicBezTo>
                  <a:cubicBezTo>
                    <a:pt x="1997588" y="41910"/>
                    <a:pt x="1994479" y="41910"/>
                    <a:pt x="1989817" y="40640"/>
                  </a:cubicBezTo>
                  <a:cubicBezTo>
                    <a:pt x="1950962" y="36830"/>
                    <a:pt x="1910553" y="31750"/>
                    <a:pt x="1871698" y="30480"/>
                  </a:cubicBezTo>
                  <a:cubicBezTo>
                    <a:pt x="1776893" y="26670"/>
                    <a:pt x="1680533" y="25400"/>
                    <a:pt x="1585727" y="22860"/>
                  </a:cubicBezTo>
                  <a:cubicBezTo>
                    <a:pt x="1571740" y="22860"/>
                    <a:pt x="1556198" y="22860"/>
                    <a:pt x="1542210" y="22860"/>
                  </a:cubicBezTo>
                  <a:cubicBezTo>
                    <a:pt x="1518897" y="22860"/>
                    <a:pt x="1495584" y="22860"/>
                    <a:pt x="1473826" y="22860"/>
                  </a:cubicBezTo>
                  <a:cubicBezTo>
                    <a:pt x="1424092" y="22860"/>
                    <a:pt x="1374358" y="22860"/>
                    <a:pt x="1326178" y="24130"/>
                  </a:cubicBezTo>
                  <a:cubicBezTo>
                    <a:pt x="1284215" y="25400"/>
                    <a:pt x="577058" y="29210"/>
                    <a:pt x="535095" y="29210"/>
                  </a:cubicBezTo>
                  <a:cubicBezTo>
                    <a:pt x="466711" y="29210"/>
                    <a:pt x="398327" y="26670"/>
                    <a:pt x="329942" y="33020"/>
                  </a:cubicBezTo>
                  <a:cubicBezTo>
                    <a:pt x="294196" y="36830"/>
                    <a:pt x="260004" y="36830"/>
                    <a:pt x="225812" y="38100"/>
                  </a:cubicBezTo>
                  <a:cubicBezTo>
                    <a:pt x="166753" y="41910"/>
                    <a:pt x="107693" y="45720"/>
                    <a:pt x="49530" y="50800"/>
                  </a:cubicBezTo>
                  <a:cubicBezTo>
                    <a:pt x="36830" y="50800"/>
                    <a:pt x="34290" y="53340"/>
                    <a:pt x="33020" y="65108"/>
                  </a:cubicBezTo>
                  <a:cubicBezTo>
                    <a:pt x="31750" y="69214"/>
                    <a:pt x="31750" y="73320"/>
                    <a:pt x="30480" y="77426"/>
                  </a:cubicBezTo>
                  <a:cubicBezTo>
                    <a:pt x="29210" y="84270"/>
                    <a:pt x="26670" y="90885"/>
                    <a:pt x="25400" y="97729"/>
                  </a:cubicBezTo>
                  <a:cubicBezTo>
                    <a:pt x="20320" y="105028"/>
                    <a:pt x="26670" y="283415"/>
                    <a:pt x="29210" y="290714"/>
                  </a:cubicBezTo>
                  <a:cubicBezTo>
                    <a:pt x="29210" y="298470"/>
                    <a:pt x="29210" y="306454"/>
                    <a:pt x="30480" y="314210"/>
                  </a:cubicBezTo>
                  <a:cubicBezTo>
                    <a:pt x="30480" y="319913"/>
                    <a:pt x="33020" y="325616"/>
                    <a:pt x="33020" y="331319"/>
                  </a:cubicBezTo>
                  <a:cubicBezTo>
                    <a:pt x="33020" y="337478"/>
                    <a:pt x="33020" y="343637"/>
                    <a:pt x="31750" y="351786"/>
                  </a:cubicBezTo>
                  <a:cubicBezTo>
                    <a:pt x="31750" y="355596"/>
                    <a:pt x="31750" y="358136"/>
                    <a:pt x="31750" y="361946"/>
                  </a:cubicBezTo>
                  <a:cubicBezTo>
                    <a:pt x="31750" y="372106"/>
                    <a:pt x="35560" y="375916"/>
                    <a:pt x="44450" y="375916"/>
                  </a:cubicBezTo>
                  <a:cubicBezTo>
                    <a:pt x="62622" y="375916"/>
                    <a:pt x="84380" y="377186"/>
                    <a:pt x="104585" y="377186"/>
                  </a:cubicBezTo>
                  <a:cubicBezTo>
                    <a:pt x="134115" y="377186"/>
                    <a:pt x="165198" y="374646"/>
                    <a:pt x="194728" y="377186"/>
                  </a:cubicBezTo>
                  <a:cubicBezTo>
                    <a:pt x="242908" y="380996"/>
                    <a:pt x="291088" y="383536"/>
                    <a:pt x="339268" y="382266"/>
                  </a:cubicBezTo>
                  <a:cubicBezTo>
                    <a:pt x="370351" y="380996"/>
                    <a:pt x="399881" y="383536"/>
                    <a:pt x="430965" y="383536"/>
                  </a:cubicBezTo>
                  <a:cubicBezTo>
                    <a:pt x="476036" y="383536"/>
                    <a:pt x="521108" y="382266"/>
                    <a:pt x="566179" y="383536"/>
                  </a:cubicBezTo>
                  <a:cubicBezTo>
                    <a:pt x="633009" y="384806"/>
                    <a:pt x="1366587" y="374646"/>
                    <a:pt x="1434971" y="377186"/>
                  </a:cubicBezTo>
                  <a:cubicBezTo>
                    <a:pt x="1464501" y="378456"/>
                    <a:pt x="1494030" y="379726"/>
                    <a:pt x="1522006" y="379726"/>
                  </a:cubicBezTo>
                  <a:cubicBezTo>
                    <a:pt x="1573294" y="382266"/>
                    <a:pt x="1623028" y="378456"/>
                    <a:pt x="1674316" y="382266"/>
                  </a:cubicBezTo>
                  <a:cubicBezTo>
                    <a:pt x="1716279" y="384806"/>
                    <a:pt x="1758242" y="384806"/>
                    <a:pt x="1800206" y="387346"/>
                  </a:cubicBezTo>
                  <a:cubicBezTo>
                    <a:pt x="1862373" y="391156"/>
                    <a:pt x="1924541" y="393696"/>
                    <a:pt x="1986708" y="394966"/>
                  </a:cubicBezTo>
                  <a:cubicBezTo>
                    <a:pt x="2010021" y="394966"/>
                    <a:pt x="2028395" y="393696"/>
                    <a:pt x="2048715" y="393696"/>
                  </a:cubicBezTo>
                  <a:close/>
                </a:path>
              </a:pathLst>
            </a:custGeom>
            <a:solidFill>
              <a:srgbClr val="0F251E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8" name="Freeform 18"/>
          <p:cNvSpPr/>
          <p:nvPr/>
        </p:nvSpPr>
        <p:spPr>
          <a:xfrm rot="474364">
            <a:off x="3120534" y="6186515"/>
            <a:ext cx="1203936" cy="344125"/>
          </a:xfrm>
          <a:custGeom>
            <a:avLst/>
            <a:gdLst/>
            <a:ahLst/>
            <a:cxnLst/>
            <a:rect l="l" t="t" r="r" b="b"/>
            <a:pathLst>
              <a:path w="1203936" h="344125">
                <a:moveTo>
                  <a:pt x="0" y="0"/>
                </a:moveTo>
                <a:lnTo>
                  <a:pt x="1203936" y="0"/>
                </a:lnTo>
                <a:lnTo>
                  <a:pt x="1203936" y="344125"/>
                </a:lnTo>
                <a:lnTo>
                  <a:pt x="0" y="34412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9" name="Freeform 19"/>
          <p:cNvSpPr/>
          <p:nvPr/>
        </p:nvSpPr>
        <p:spPr>
          <a:xfrm rot="-821226">
            <a:off x="4133374" y="10371145"/>
            <a:ext cx="4196123" cy="923147"/>
          </a:xfrm>
          <a:custGeom>
            <a:avLst/>
            <a:gdLst/>
            <a:ahLst/>
            <a:cxnLst/>
            <a:rect l="l" t="t" r="r" b="b"/>
            <a:pathLst>
              <a:path w="4196123" h="923147">
                <a:moveTo>
                  <a:pt x="0" y="0"/>
                </a:moveTo>
                <a:lnTo>
                  <a:pt x="4196123" y="0"/>
                </a:lnTo>
                <a:lnTo>
                  <a:pt x="4196123" y="923147"/>
                </a:lnTo>
                <a:lnTo>
                  <a:pt x="0" y="92314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0" name="Freeform 20"/>
          <p:cNvSpPr/>
          <p:nvPr/>
        </p:nvSpPr>
        <p:spPr>
          <a:xfrm rot="-152282">
            <a:off x="149385" y="2396661"/>
            <a:ext cx="1028729" cy="1019727"/>
          </a:xfrm>
          <a:custGeom>
            <a:avLst/>
            <a:gdLst/>
            <a:ahLst/>
            <a:cxnLst/>
            <a:rect l="l" t="t" r="r" b="b"/>
            <a:pathLst>
              <a:path w="1028729" h="1019727">
                <a:moveTo>
                  <a:pt x="0" y="0"/>
                </a:moveTo>
                <a:lnTo>
                  <a:pt x="1028729" y="0"/>
                </a:lnTo>
                <a:lnTo>
                  <a:pt x="1028729" y="1019728"/>
                </a:lnTo>
                <a:lnTo>
                  <a:pt x="0" y="101972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1" name="Freeform 21"/>
          <p:cNvSpPr/>
          <p:nvPr/>
        </p:nvSpPr>
        <p:spPr>
          <a:xfrm rot="-170429" flipV="1">
            <a:off x="192200" y="4191738"/>
            <a:ext cx="1028729" cy="1019727"/>
          </a:xfrm>
          <a:custGeom>
            <a:avLst/>
            <a:gdLst/>
            <a:ahLst/>
            <a:cxnLst/>
            <a:rect l="l" t="t" r="r" b="b"/>
            <a:pathLst>
              <a:path w="1028729" h="1019727">
                <a:moveTo>
                  <a:pt x="0" y="1019727"/>
                </a:moveTo>
                <a:lnTo>
                  <a:pt x="1028729" y="1019727"/>
                </a:lnTo>
                <a:lnTo>
                  <a:pt x="1028729" y="0"/>
                </a:lnTo>
                <a:lnTo>
                  <a:pt x="0" y="0"/>
                </a:lnTo>
                <a:lnTo>
                  <a:pt x="0" y="1019727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2" name="Freeform 22"/>
          <p:cNvSpPr/>
          <p:nvPr/>
        </p:nvSpPr>
        <p:spPr>
          <a:xfrm>
            <a:off x="1245563" y="5180269"/>
            <a:ext cx="1611388" cy="1452088"/>
          </a:xfrm>
          <a:custGeom>
            <a:avLst/>
            <a:gdLst/>
            <a:ahLst/>
            <a:cxnLst/>
            <a:rect l="l" t="t" r="r" b="b"/>
            <a:pathLst>
              <a:path w="1611388" h="1452088">
                <a:moveTo>
                  <a:pt x="0" y="0"/>
                </a:moveTo>
                <a:lnTo>
                  <a:pt x="1611389" y="0"/>
                </a:lnTo>
                <a:lnTo>
                  <a:pt x="1611389" y="1452088"/>
                </a:lnTo>
                <a:lnTo>
                  <a:pt x="0" y="1452088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5" name="Freeform 25"/>
          <p:cNvSpPr/>
          <p:nvPr/>
        </p:nvSpPr>
        <p:spPr>
          <a:xfrm>
            <a:off x="458249" y="7342222"/>
            <a:ext cx="3823778" cy="2712520"/>
          </a:xfrm>
          <a:custGeom>
            <a:avLst/>
            <a:gdLst/>
            <a:ahLst/>
            <a:cxnLst/>
            <a:rect l="l" t="t" r="r" b="b"/>
            <a:pathLst>
              <a:path w="3823778" h="2712520">
                <a:moveTo>
                  <a:pt x="0" y="0"/>
                </a:moveTo>
                <a:lnTo>
                  <a:pt x="3823778" y="0"/>
                </a:lnTo>
                <a:lnTo>
                  <a:pt x="3823778" y="2712520"/>
                </a:lnTo>
                <a:lnTo>
                  <a:pt x="0" y="2712520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6" name="Freeform 26"/>
          <p:cNvSpPr/>
          <p:nvPr/>
        </p:nvSpPr>
        <p:spPr>
          <a:xfrm rot="-10800000">
            <a:off x="6058561" y="8902174"/>
            <a:ext cx="1028729" cy="1019727"/>
          </a:xfrm>
          <a:custGeom>
            <a:avLst/>
            <a:gdLst/>
            <a:ahLst/>
            <a:cxnLst/>
            <a:rect l="l" t="t" r="r" b="b"/>
            <a:pathLst>
              <a:path w="1028729" h="1019727">
                <a:moveTo>
                  <a:pt x="0" y="0"/>
                </a:moveTo>
                <a:lnTo>
                  <a:pt x="1028729" y="0"/>
                </a:lnTo>
                <a:lnTo>
                  <a:pt x="1028729" y="1019728"/>
                </a:lnTo>
                <a:lnTo>
                  <a:pt x="0" y="101972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7" name="Freeform 27"/>
          <p:cNvSpPr/>
          <p:nvPr/>
        </p:nvSpPr>
        <p:spPr>
          <a:xfrm rot="-104965">
            <a:off x="358433" y="2531768"/>
            <a:ext cx="3496765" cy="2380219"/>
          </a:xfrm>
          <a:custGeom>
            <a:avLst/>
            <a:gdLst/>
            <a:ahLst/>
            <a:cxnLst/>
            <a:rect l="l" t="t" r="r" b="b"/>
            <a:pathLst>
              <a:path w="3496765" h="2380219">
                <a:moveTo>
                  <a:pt x="0" y="0"/>
                </a:moveTo>
                <a:lnTo>
                  <a:pt x="3496766" y="0"/>
                </a:lnTo>
                <a:lnTo>
                  <a:pt x="3496766" y="2380220"/>
                </a:lnTo>
                <a:lnTo>
                  <a:pt x="0" y="2380220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28" name="Group 28"/>
          <p:cNvGrpSpPr/>
          <p:nvPr/>
        </p:nvGrpSpPr>
        <p:grpSpPr>
          <a:xfrm rot="76412">
            <a:off x="2944734" y="2044113"/>
            <a:ext cx="3815450" cy="931617"/>
            <a:chOff x="0" y="0"/>
            <a:chExt cx="2367140" cy="577984"/>
          </a:xfrm>
        </p:grpSpPr>
        <p:sp>
          <p:nvSpPr>
            <p:cNvPr id="29" name="Freeform 29"/>
            <p:cNvSpPr/>
            <p:nvPr/>
          </p:nvSpPr>
          <p:spPr>
            <a:xfrm>
              <a:off x="10160" y="16510"/>
              <a:ext cx="2344280" cy="550044"/>
            </a:xfrm>
            <a:custGeom>
              <a:avLst/>
              <a:gdLst/>
              <a:ahLst/>
              <a:cxnLst/>
              <a:rect l="l" t="t" r="r" b="b"/>
              <a:pathLst>
                <a:path w="2344280" h="550044">
                  <a:moveTo>
                    <a:pt x="2344280" y="550044"/>
                  </a:moveTo>
                  <a:lnTo>
                    <a:pt x="0" y="542424"/>
                  </a:lnTo>
                  <a:lnTo>
                    <a:pt x="0" y="203996"/>
                  </a:lnTo>
                  <a:lnTo>
                    <a:pt x="17780" y="19050"/>
                  </a:lnTo>
                  <a:lnTo>
                    <a:pt x="1166848" y="0"/>
                  </a:lnTo>
                  <a:lnTo>
                    <a:pt x="2325230" y="508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30"/>
            <p:cNvSpPr/>
            <p:nvPr/>
          </p:nvSpPr>
          <p:spPr>
            <a:xfrm>
              <a:off x="-3810" y="0"/>
              <a:ext cx="2373490" cy="576714"/>
            </a:xfrm>
            <a:custGeom>
              <a:avLst/>
              <a:gdLst/>
              <a:ahLst/>
              <a:cxnLst/>
              <a:rect l="l" t="t" r="r" b="b"/>
              <a:pathLst>
                <a:path w="2373490" h="576714">
                  <a:moveTo>
                    <a:pt x="2339200" y="21590"/>
                  </a:moveTo>
                  <a:cubicBezTo>
                    <a:pt x="2340470" y="34290"/>
                    <a:pt x="2340470" y="44450"/>
                    <a:pt x="2341740" y="54610"/>
                  </a:cubicBezTo>
                  <a:cubicBezTo>
                    <a:pt x="2344280" y="71315"/>
                    <a:pt x="2345550" y="81405"/>
                    <a:pt x="2348090" y="91135"/>
                  </a:cubicBezTo>
                  <a:cubicBezTo>
                    <a:pt x="2348090" y="105189"/>
                    <a:pt x="2360790" y="382311"/>
                    <a:pt x="2367140" y="396365"/>
                  </a:cubicBezTo>
                  <a:cubicBezTo>
                    <a:pt x="2373490" y="417627"/>
                    <a:pt x="2369680" y="439249"/>
                    <a:pt x="2369680" y="460510"/>
                  </a:cubicBezTo>
                  <a:cubicBezTo>
                    <a:pt x="2369680" y="479249"/>
                    <a:pt x="2370950" y="496547"/>
                    <a:pt x="2372220" y="515753"/>
                  </a:cubicBezTo>
                  <a:cubicBezTo>
                    <a:pt x="2372220" y="537344"/>
                    <a:pt x="2372220" y="551314"/>
                    <a:pt x="2372220" y="575444"/>
                  </a:cubicBezTo>
                  <a:cubicBezTo>
                    <a:pt x="2349360" y="575444"/>
                    <a:pt x="2329040" y="576714"/>
                    <a:pt x="2306582" y="575444"/>
                  </a:cubicBezTo>
                  <a:cubicBezTo>
                    <a:pt x="2190062" y="570364"/>
                    <a:pt x="2071749" y="576714"/>
                    <a:pt x="1955229" y="571634"/>
                  </a:cubicBezTo>
                  <a:cubicBezTo>
                    <a:pt x="1885317" y="567824"/>
                    <a:pt x="1817197" y="570364"/>
                    <a:pt x="1747285" y="567824"/>
                  </a:cubicBezTo>
                  <a:cubicBezTo>
                    <a:pt x="1715018" y="566553"/>
                    <a:pt x="1682751" y="565284"/>
                    <a:pt x="1650484" y="564014"/>
                  </a:cubicBezTo>
                  <a:cubicBezTo>
                    <a:pt x="1630765" y="564014"/>
                    <a:pt x="1612839" y="565284"/>
                    <a:pt x="1593120" y="565284"/>
                  </a:cubicBezTo>
                  <a:cubicBezTo>
                    <a:pt x="1542927" y="564014"/>
                    <a:pt x="1404895" y="565284"/>
                    <a:pt x="1354702" y="564014"/>
                  </a:cubicBezTo>
                  <a:cubicBezTo>
                    <a:pt x="1318849" y="562744"/>
                    <a:pt x="601802" y="571634"/>
                    <a:pt x="565949" y="570364"/>
                  </a:cubicBezTo>
                  <a:cubicBezTo>
                    <a:pt x="556986" y="570364"/>
                    <a:pt x="546231" y="571634"/>
                    <a:pt x="537267" y="571634"/>
                  </a:cubicBezTo>
                  <a:cubicBezTo>
                    <a:pt x="515756" y="571634"/>
                    <a:pt x="496037" y="572903"/>
                    <a:pt x="474526" y="572903"/>
                  </a:cubicBezTo>
                  <a:cubicBezTo>
                    <a:pt x="420747" y="572903"/>
                    <a:pt x="368761" y="571634"/>
                    <a:pt x="314983" y="570364"/>
                  </a:cubicBezTo>
                  <a:cubicBezTo>
                    <a:pt x="282716" y="569094"/>
                    <a:pt x="250448" y="567824"/>
                    <a:pt x="219974" y="566553"/>
                  </a:cubicBezTo>
                  <a:cubicBezTo>
                    <a:pt x="162610" y="565284"/>
                    <a:pt x="105246" y="564014"/>
                    <a:pt x="48260" y="564014"/>
                  </a:cubicBezTo>
                  <a:cubicBezTo>
                    <a:pt x="38100" y="564014"/>
                    <a:pt x="29210" y="564014"/>
                    <a:pt x="19050" y="562744"/>
                  </a:cubicBezTo>
                  <a:cubicBezTo>
                    <a:pt x="10160" y="561474"/>
                    <a:pt x="5080" y="555124"/>
                    <a:pt x="7620" y="546234"/>
                  </a:cubicBezTo>
                  <a:cubicBezTo>
                    <a:pt x="16510" y="514565"/>
                    <a:pt x="12700" y="505556"/>
                    <a:pt x="11430" y="496187"/>
                  </a:cubicBezTo>
                  <a:cubicBezTo>
                    <a:pt x="10160" y="477087"/>
                    <a:pt x="6350" y="458348"/>
                    <a:pt x="7620" y="439249"/>
                  </a:cubicBezTo>
                  <a:cubicBezTo>
                    <a:pt x="5080" y="415465"/>
                    <a:pt x="0" y="121045"/>
                    <a:pt x="7620" y="96901"/>
                  </a:cubicBezTo>
                  <a:cubicBezTo>
                    <a:pt x="8890" y="92216"/>
                    <a:pt x="7620" y="87171"/>
                    <a:pt x="8890" y="82486"/>
                  </a:cubicBezTo>
                  <a:cubicBezTo>
                    <a:pt x="10160" y="74918"/>
                    <a:pt x="12700" y="66630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60431" y="30480"/>
                    <a:pt x="89113" y="29210"/>
                  </a:cubicBezTo>
                  <a:cubicBezTo>
                    <a:pt x="137513" y="25400"/>
                    <a:pt x="185914" y="22860"/>
                    <a:pt x="236107" y="20320"/>
                  </a:cubicBezTo>
                  <a:cubicBezTo>
                    <a:pt x="270167" y="17780"/>
                    <a:pt x="304227" y="16510"/>
                    <a:pt x="336494" y="13970"/>
                  </a:cubicBezTo>
                  <a:cubicBezTo>
                    <a:pt x="368761" y="11430"/>
                    <a:pt x="402821" y="8890"/>
                    <a:pt x="435088" y="8890"/>
                  </a:cubicBezTo>
                  <a:cubicBezTo>
                    <a:pt x="470941" y="7620"/>
                    <a:pt x="506793" y="10160"/>
                    <a:pt x="542645" y="8890"/>
                  </a:cubicBezTo>
                  <a:cubicBezTo>
                    <a:pt x="587461" y="8890"/>
                    <a:pt x="1399517" y="6350"/>
                    <a:pt x="1444333" y="5080"/>
                  </a:cubicBezTo>
                  <a:cubicBezTo>
                    <a:pt x="1487355" y="3810"/>
                    <a:pt x="1530378" y="2540"/>
                    <a:pt x="1575194" y="2540"/>
                  </a:cubicBezTo>
                  <a:cubicBezTo>
                    <a:pt x="1648691" y="1270"/>
                    <a:pt x="1720396" y="0"/>
                    <a:pt x="1793893" y="0"/>
                  </a:cubicBezTo>
                  <a:cubicBezTo>
                    <a:pt x="1824368" y="0"/>
                    <a:pt x="1856635" y="2540"/>
                    <a:pt x="1887109" y="2540"/>
                  </a:cubicBezTo>
                  <a:cubicBezTo>
                    <a:pt x="1971363" y="3810"/>
                    <a:pt x="2057408" y="5080"/>
                    <a:pt x="2141661" y="7620"/>
                  </a:cubicBezTo>
                  <a:cubicBezTo>
                    <a:pt x="2186477" y="8890"/>
                    <a:pt x="2231292" y="12700"/>
                    <a:pt x="2276108" y="16510"/>
                  </a:cubicBezTo>
                  <a:cubicBezTo>
                    <a:pt x="2286863" y="16510"/>
                    <a:pt x="2297619" y="16510"/>
                    <a:pt x="2306582" y="16510"/>
                  </a:cubicBezTo>
                  <a:cubicBezTo>
                    <a:pt x="2320150" y="17780"/>
                    <a:pt x="2329040" y="20320"/>
                    <a:pt x="2339200" y="21590"/>
                  </a:cubicBezTo>
                  <a:close/>
                  <a:moveTo>
                    <a:pt x="2349360" y="558934"/>
                  </a:moveTo>
                  <a:cubicBezTo>
                    <a:pt x="2350630" y="542424"/>
                    <a:pt x="2351900" y="529724"/>
                    <a:pt x="2351900" y="517024"/>
                  </a:cubicBezTo>
                  <a:cubicBezTo>
                    <a:pt x="2350630" y="494745"/>
                    <a:pt x="2349360" y="475646"/>
                    <a:pt x="2349360" y="455105"/>
                  </a:cubicBezTo>
                  <a:cubicBezTo>
                    <a:pt x="2349360" y="445735"/>
                    <a:pt x="2351900" y="436366"/>
                    <a:pt x="2350630" y="426996"/>
                  </a:cubicBezTo>
                  <a:cubicBezTo>
                    <a:pt x="2350630" y="418348"/>
                    <a:pt x="2349360" y="409338"/>
                    <a:pt x="2348090" y="400690"/>
                  </a:cubicBezTo>
                  <a:cubicBezTo>
                    <a:pt x="2343010" y="387356"/>
                    <a:pt x="2331580" y="111315"/>
                    <a:pt x="2331580" y="97982"/>
                  </a:cubicBezTo>
                  <a:cubicBezTo>
                    <a:pt x="2329040" y="86811"/>
                    <a:pt x="2326500" y="75279"/>
                    <a:pt x="2323960" y="63500"/>
                  </a:cubicBezTo>
                  <a:cubicBezTo>
                    <a:pt x="2322690" y="44450"/>
                    <a:pt x="2321420" y="43180"/>
                    <a:pt x="2301204" y="41910"/>
                  </a:cubicBezTo>
                  <a:cubicBezTo>
                    <a:pt x="2295826" y="41910"/>
                    <a:pt x="2292241" y="41910"/>
                    <a:pt x="2286863" y="40640"/>
                  </a:cubicBezTo>
                  <a:cubicBezTo>
                    <a:pt x="2242048" y="36830"/>
                    <a:pt x="2195440" y="31750"/>
                    <a:pt x="2150624" y="30480"/>
                  </a:cubicBezTo>
                  <a:cubicBezTo>
                    <a:pt x="2041275" y="26670"/>
                    <a:pt x="1930132" y="25400"/>
                    <a:pt x="1820783" y="22860"/>
                  </a:cubicBezTo>
                  <a:cubicBezTo>
                    <a:pt x="1804649" y="22860"/>
                    <a:pt x="1786723" y="22860"/>
                    <a:pt x="1770589" y="22860"/>
                  </a:cubicBezTo>
                  <a:cubicBezTo>
                    <a:pt x="1743700" y="22860"/>
                    <a:pt x="1716811" y="22860"/>
                    <a:pt x="1691714" y="22860"/>
                  </a:cubicBezTo>
                  <a:cubicBezTo>
                    <a:pt x="1634350" y="22860"/>
                    <a:pt x="1576986" y="22860"/>
                    <a:pt x="1521415" y="24130"/>
                  </a:cubicBezTo>
                  <a:cubicBezTo>
                    <a:pt x="1473014" y="25400"/>
                    <a:pt x="657373" y="29210"/>
                    <a:pt x="608972" y="29210"/>
                  </a:cubicBezTo>
                  <a:cubicBezTo>
                    <a:pt x="530097" y="29210"/>
                    <a:pt x="451222" y="26670"/>
                    <a:pt x="372347" y="33020"/>
                  </a:cubicBezTo>
                  <a:cubicBezTo>
                    <a:pt x="331116" y="36830"/>
                    <a:pt x="291679" y="36830"/>
                    <a:pt x="252241" y="38100"/>
                  </a:cubicBezTo>
                  <a:cubicBezTo>
                    <a:pt x="184122" y="41910"/>
                    <a:pt x="116002" y="45720"/>
                    <a:pt x="49530" y="50800"/>
                  </a:cubicBezTo>
                  <a:cubicBezTo>
                    <a:pt x="36830" y="50800"/>
                    <a:pt x="34290" y="53340"/>
                    <a:pt x="33020" y="65549"/>
                  </a:cubicBezTo>
                  <a:cubicBezTo>
                    <a:pt x="31750" y="72036"/>
                    <a:pt x="31750" y="78522"/>
                    <a:pt x="30480" y="85009"/>
                  </a:cubicBezTo>
                  <a:cubicBezTo>
                    <a:pt x="29210" y="95820"/>
                    <a:pt x="26670" y="106270"/>
                    <a:pt x="25400" y="117081"/>
                  </a:cubicBezTo>
                  <a:cubicBezTo>
                    <a:pt x="20320" y="128613"/>
                    <a:pt x="26670" y="410420"/>
                    <a:pt x="29210" y="421951"/>
                  </a:cubicBezTo>
                  <a:cubicBezTo>
                    <a:pt x="29210" y="434204"/>
                    <a:pt x="29210" y="446817"/>
                    <a:pt x="30480" y="459069"/>
                  </a:cubicBezTo>
                  <a:cubicBezTo>
                    <a:pt x="30480" y="468078"/>
                    <a:pt x="33020" y="477087"/>
                    <a:pt x="33020" y="486096"/>
                  </a:cubicBezTo>
                  <a:cubicBezTo>
                    <a:pt x="33020" y="495826"/>
                    <a:pt x="33020" y="505556"/>
                    <a:pt x="31750" y="517024"/>
                  </a:cubicBezTo>
                  <a:cubicBezTo>
                    <a:pt x="31750" y="520834"/>
                    <a:pt x="31750" y="523374"/>
                    <a:pt x="31750" y="527184"/>
                  </a:cubicBezTo>
                  <a:cubicBezTo>
                    <a:pt x="31750" y="537344"/>
                    <a:pt x="35560" y="541154"/>
                    <a:pt x="44450" y="541154"/>
                  </a:cubicBezTo>
                  <a:cubicBezTo>
                    <a:pt x="64016" y="541154"/>
                    <a:pt x="89113" y="542424"/>
                    <a:pt x="112417" y="542424"/>
                  </a:cubicBezTo>
                  <a:cubicBezTo>
                    <a:pt x="146477" y="542424"/>
                    <a:pt x="182329" y="539884"/>
                    <a:pt x="216389" y="542424"/>
                  </a:cubicBezTo>
                  <a:cubicBezTo>
                    <a:pt x="271960" y="546234"/>
                    <a:pt x="327531" y="548774"/>
                    <a:pt x="383102" y="547504"/>
                  </a:cubicBezTo>
                  <a:cubicBezTo>
                    <a:pt x="418955" y="546234"/>
                    <a:pt x="453014" y="548774"/>
                    <a:pt x="488867" y="548774"/>
                  </a:cubicBezTo>
                  <a:cubicBezTo>
                    <a:pt x="540853" y="548774"/>
                    <a:pt x="592839" y="547504"/>
                    <a:pt x="644825" y="548774"/>
                  </a:cubicBezTo>
                  <a:cubicBezTo>
                    <a:pt x="721907" y="550044"/>
                    <a:pt x="1568023" y="539884"/>
                    <a:pt x="1646898" y="542424"/>
                  </a:cubicBezTo>
                  <a:cubicBezTo>
                    <a:pt x="1680958" y="543694"/>
                    <a:pt x="1715018" y="544964"/>
                    <a:pt x="1747285" y="544964"/>
                  </a:cubicBezTo>
                  <a:cubicBezTo>
                    <a:pt x="1806442" y="547504"/>
                    <a:pt x="1863805" y="543694"/>
                    <a:pt x="1922962" y="547504"/>
                  </a:cubicBezTo>
                  <a:cubicBezTo>
                    <a:pt x="1971363" y="550044"/>
                    <a:pt x="2019763" y="550044"/>
                    <a:pt x="2068164" y="552584"/>
                  </a:cubicBezTo>
                  <a:cubicBezTo>
                    <a:pt x="2139869" y="556394"/>
                    <a:pt x="2211573" y="558934"/>
                    <a:pt x="2283278" y="560204"/>
                  </a:cubicBezTo>
                  <a:cubicBezTo>
                    <a:pt x="2310167" y="560204"/>
                    <a:pt x="2329040" y="558934"/>
                    <a:pt x="2349360" y="558934"/>
                  </a:cubicBezTo>
                  <a:close/>
                </a:path>
              </a:pathLst>
            </a:custGeom>
            <a:solidFill>
              <a:srgbClr val="0F251E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31" name="TextBox 31"/>
          <p:cNvSpPr txBox="1"/>
          <p:nvPr/>
        </p:nvSpPr>
        <p:spPr>
          <a:xfrm rot="76412">
            <a:off x="3256215" y="2105568"/>
            <a:ext cx="3308822" cy="7848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76"/>
              </a:lnSpc>
            </a:pPr>
            <a:r>
              <a:rPr lang="en-US" sz="1797">
                <a:solidFill>
                  <a:srgbClr val="0F251E"/>
                </a:solidFill>
                <a:latin typeface="อีฟดอวอิ้ง"/>
                <a:ea typeface="อีฟดอวอิ้ง"/>
                <a:cs typeface="อีฟดอวอิ้ง"/>
                <a:sym typeface="อีฟดอวอิ้ง"/>
              </a:rPr>
              <a:t>We will see you at parents evening and at </a:t>
            </a:r>
          </a:p>
          <a:p>
            <a:pPr algn="ctr">
              <a:lnSpc>
                <a:spcPts val="1976"/>
              </a:lnSpc>
            </a:pPr>
            <a:r>
              <a:rPr lang="en-US" sz="1797">
                <a:solidFill>
                  <a:srgbClr val="0F251E"/>
                </a:solidFill>
                <a:latin typeface="อีฟดอวอิ้ง"/>
                <a:ea typeface="อีฟดอวอิ้ง"/>
                <a:cs typeface="อีฟดอวอิ้ง"/>
                <a:sym typeface="อีฟดอวอิ้ง"/>
              </a:rPr>
              <a:t>drops-off / pick-ups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1135999" y="301717"/>
            <a:ext cx="5173006" cy="8265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0"/>
              </a:lnSpc>
            </a:pPr>
            <a:r>
              <a:rPr lang="en-US" sz="4750">
                <a:solidFill>
                  <a:srgbClr val="FFFFFF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You will be seeing us soon</a:t>
            </a:r>
          </a:p>
        </p:txBody>
      </p:sp>
      <p:sp>
        <p:nvSpPr>
          <p:cNvPr id="33" name="TextBox 33"/>
          <p:cNvSpPr txBox="1"/>
          <p:nvPr/>
        </p:nvSpPr>
        <p:spPr>
          <a:xfrm rot="76412">
            <a:off x="1985815" y="1168051"/>
            <a:ext cx="3584870" cy="7258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19"/>
              </a:lnSpc>
            </a:pPr>
            <a:r>
              <a:rPr lang="en-US" sz="2799" dirty="0">
                <a:solidFill>
                  <a:srgbClr val="0F251E"/>
                </a:solidFill>
                <a:latin typeface="อีฟดอวอิ้ง"/>
                <a:ea typeface="อีฟดอวอิ้ง"/>
                <a:cs typeface="อีฟดอวอิ้ง"/>
                <a:sym typeface="อีฟดอวอิ้ง"/>
              </a:rPr>
              <a:t>and continue to see us....</a:t>
            </a:r>
          </a:p>
        </p:txBody>
      </p:sp>
      <p:sp>
        <p:nvSpPr>
          <p:cNvPr id="34" name="TextBox 34"/>
          <p:cNvSpPr txBox="1"/>
          <p:nvPr/>
        </p:nvSpPr>
        <p:spPr>
          <a:xfrm rot="-120484">
            <a:off x="669983" y="7029001"/>
            <a:ext cx="3179187" cy="6226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19"/>
              </a:lnSpc>
            </a:pPr>
            <a:r>
              <a:rPr lang="en-US" sz="1600" dirty="0">
                <a:solidFill>
                  <a:srgbClr val="0F251E"/>
                </a:solidFill>
                <a:latin typeface="อีฟดอวอิ้ง"/>
                <a:ea typeface="อีฟดอวอิ้ง"/>
                <a:cs typeface="อีฟดอวอิ้ง"/>
                <a:sym typeface="อีฟดอวอิ้ง"/>
              </a:rPr>
              <a:t>For our paid for guests, you could win a lunch for free 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4316673" y="4176399"/>
            <a:ext cx="2828377" cy="6153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160"/>
              </a:lnSpc>
            </a:pPr>
            <a:r>
              <a:rPr lang="en-US" sz="2400">
                <a:solidFill>
                  <a:srgbClr val="0F251E"/>
                </a:solidFill>
                <a:latin typeface="อีฟดอวอิ้ง"/>
                <a:ea typeface="อีฟดอวอิ้ง"/>
                <a:cs typeface="อีฟดอวอิ้ง"/>
                <a:sym typeface="อีฟดอวอิ้ง"/>
              </a:rPr>
              <a:t>See how our recipes are prepared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1245563" y="10073617"/>
            <a:ext cx="5003472" cy="50109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339"/>
              </a:lnSpc>
              <a:spcBef>
                <a:spcPct val="0"/>
              </a:spcBef>
            </a:pPr>
            <a:r>
              <a:rPr lang="en-US" sz="3099" dirty="0">
                <a:solidFill>
                  <a:srgbClr val="5CE1E6"/>
                </a:solidFill>
                <a:latin typeface="Bryndan Write"/>
                <a:ea typeface="Bryndan Write"/>
                <a:cs typeface="Bryndan Write"/>
                <a:sym typeface="Bryndan Write"/>
              </a:rPr>
              <a:t>Food that makes you happy!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4103789" y="2943682"/>
            <a:ext cx="2952750" cy="8470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859"/>
              </a:lnSpc>
              <a:spcBef>
                <a:spcPct val="0"/>
              </a:spcBef>
            </a:pPr>
            <a:r>
              <a:rPr lang="en-US" sz="4899">
                <a:solidFill>
                  <a:srgbClr val="FFFFFF"/>
                </a:solidFill>
                <a:latin typeface="Schoolbell"/>
                <a:ea typeface="Schoolbell"/>
                <a:cs typeface="Schoolbell"/>
                <a:sym typeface="Schoolbell"/>
              </a:rPr>
              <a:t>Keep Smiling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CC59490E16AF54F9D1C6BEF6F3F2B1E" ma:contentTypeVersion="17" ma:contentTypeDescription="Create a new document." ma:contentTypeScope="" ma:versionID="7e724a3f3f689154e52f2a5ef1741659">
  <xsd:schema xmlns:xsd="http://www.w3.org/2001/XMLSchema" xmlns:xs="http://www.w3.org/2001/XMLSchema" xmlns:p="http://schemas.microsoft.com/office/2006/metadata/properties" xmlns:ns2="4dc61a29-6641-425e-b4a2-b92ed554d869" xmlns:ns3="ab2dd24d-e8c0-4dca-aeb2-c13ea13f253c" targetNamespace="http://schemas.microsoft.com/office/2006/metadata/properties" ma:root="true" ma:fieldsID="fc40f150d3641ecc462599108a386e99" ns2:_="" ns3:_="">
    <xsd:import namespace="4dc61a29-6641-425e-b4a2-b92ed554d869"/>
    <xsd:import namespace="ab2dd24d-e8c0-4dca-aeb2-c13ea13f253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c61a29-6641-425e-b4a2-b92ed554d86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864b2f66-aae9-407a-b85c-8a84f68b904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4" nillable="true" ma:displayName="Location" ma:description="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b2dd24d-e8c0-4dca-aeb2-c13ea13f253c" elementFormDefault="qualified">
    <xsd:import namespace="http://schemas.microsoft.com/office/2006/documentManagement/types"/>
    <xsd:import namespace="http://schemas.microsoft.com/office/infopath/2007/PartnerControls"/>
    <xsd:element name="TaxCatchAll" ma:index="16" nillable="true" ma:displayName="Taxonomy Catch All Column" ma:hidden="true" ma:list="{7b2c0909-1f14-42a4-85b4-cc6d61b3c0df}" ma:internalName="TaxCatchAll" ma:showField="CatchAllData" ma:web="ab2dd24d-e8c0-4dca-aeb2-c13ea13f2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ab2dd24d-e8c0-4dca-aeb2-c13ea13f253c" xsi:nil="true"/>
    <lcf76f155ced4ddcb4097134ff3c332f xmlns="4dc61a29-6641-425e-b4a2-b92ed554d86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4F3B5CE-CF1F-4898-8E88-94BF8DD16F71}"/>
</file>

<file path=customXml/itemProps2.xml><?xml version="1.0" encoding="utf-8"?>
<ds:datastoreItem xmlns:ds="http://schemas.openxmlformats.org/officeDocument/2006/customXml" ds:itemID="{5855427E-4450-4FF0-9777-C7B9A5CA5CF6}"/>
</file>

<file path=customXml/itemProps3.xml><?xml version="1.0" encoding="utf-8"?>
<ds:datastoreItem xmlns:ds="http://schemas.openxmlformats.org/officeDocument/2006/customXml" ds:itemID="{550015A3-C1D1-40D2-A75D-E1AF78B66278}"/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221</Words>
  <Application>Microsoft Office PowerPoint</Application>
  <PresentationFormat>Custom</PresentationFormat>
  <Paragraphs>34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0" baseType="lpstr">
      <vt:lpstr>Arial</vt:lpstr>
      <vt:lpstr>Bryndan Write</vt:lpstr>
      <vt:lpstr>Calibri</vt:lpstr>
      <vt:lpstr>อีฟดอวอิ้ง</vt:lpstr>
      <vt:lpstr>Schoolbell</vt:lpstr>
      <vt:lpstr>KG Primary Penmanship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Generic Parents Newsletter</dc:title>
  <dc:creator>Natalie Hambleton-Jones</dc:creator>
  <cp:lastModifiedBy>Mark Easterman</cp:lastModifiedBy>
  <cp:revision>2</cp:revision>
  <dcterms:created xsi:type="dcterms:W3CDTF">2006-08-16T00:00:00Z</dcterms:created>
  <dcterms:modified xsi:type="dcterms:W3CDTF">2025-06-16T15:34:31Z</dcterms:modified>
  <dc:identifier>DAGdr8XXUxY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0x0101008CC59490E16AF54F9D1C6BEF6F3F2B1E</vt:lpwstr>
  </property>
</Properties>
</file>